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8" r:id="rId1"/>
    <p:sldMasterId id="2147483898" r:id="rId2"/>
    <p:sldMasterId id="2147483910" r:id="rId3"/>
    <p:sldMasterId id="2147483922" r:id="rId4"/>
    <p:sldMasterId id="2147483934" r:id="rId5"/>
    <p:sldMasterId id="2147483946" r:id="rId6"/>
  </p:sldMasterIdLst>
  <p:notesMasterIdLst>
    <p:notesMasterId r:id="rId37"/>
  </p:notesMasterIdLst>
  <p:sldIdLst>
    <p:sldId id="452" r:id="rId7"/>
    <p:sldId id="454" r:id="rId8"/>
    <p:sldId id="455" r:id="rId9"/>
    <p:sldId id="456" r:id="rId10"/>
    <p:sldId id="457" r:id="rId11"/>
    <p:sldId id="458" r:id="rId12"/>
    <p:sldId id="461" r:id="rId13"/>
    <p:sldId id="462" r:id="rId14"/>
    <p:sldId id="418" r:id="rId15"/>
    <p:sldId id="423" r:id="rId16"/>
    <p:sldId id="420" r:id="rId17"/>
    <p:sldId id="464" r:id="rId18"/>
    <p:sldId id="465" r:id="rId19"/>
    <p:sldId id="463" r:id="rId20"/>
    <p:sldId id="439" r:id="rId21"/>
    <p:sldId id="377" r:id="rId22"/>
    <p:sldId id="484" r:id="rId23"/>
    <p:sldId id="472" r:id="rId24"/>
    <p:sldId id="459" r:id="rId25"/>
    <p:sldId id="433" r:id="rId26"/>
    <p:sldId id="449" r:id="rId27"/>
    <p:sldId id="428" r:id="rId28"/>
    <p:sldId id="483" r:id="rId29"/>
    <p:sldId id="476" r:id="rId30"/>
    <p:sldId id="427" r:id="rId31"/>
    <p:sldId id="478" r:id="rId32"/>
    <p:sldId id="479" r:id="rId33"/>
    <p:sldId id="480" r:id="rId34"/>
    <p:sldId id="481" r:id="rId35"/>
    <p:sldId id="482" r:id="rId3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3D5B77"/>
    <a:srgbClr val="4D4D4D"/>
    <a:srgbClr val="0057AA"/>
    <a:srgbClr val="97B6D5"/>
    <a:srgbClr val="8CAED0"/>
    <a:srgbClr val="598ABB"/>
    <a:srgbClr val="333333"/>
    <a:srgbClr val="D4B486"/>
    <a:srgbClr val="8764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0" autoAdjust="0"/>
    <p:restoredTop sz="86426" autoAdjust="0"/>
  </p:normalViewPr>
  <p:slideViewPr>
    <p:cSldViewPr snapToGrid="0">
      <p:cViewPr>
        <p:scale>
          <a:sx n="90" d="100"/>
          <a:sy n="90" d="100"/>
        </p:scale>
        <p:origin x="-104" y="-80"/>
      </p:cViewPr>
      <p:guideLst>
        <p:guide orient="horz" pos="519"/>
        <p:guide orient="horz" pos="3962"/>
        <p:guide orient="horz" pos="817"/>
        <p:guide orient="horz" pos="1027"/>
        <p:guide orient="horz" pos="818"/>
        <p:guide orient="horz" pos="2312"/>
        <p:guide orient="horz" pos="3673"/>
        <p:guide orient="horz" pos="825"/>
        <p:guide orient="horz" pos="3537"/>
        <p:guide orient="horz" pos="2590"/>
        <p:guide orient="horz" pos="3492"/>
        <p:guide orient="horz" pos="2697"/>
        <p:guide pos="3845"/>
        <p:guide pos="1917"/>
        <p:guide pos="2929"/>
        <p:guide pos="154"/>
        <p:guide pos="5588"/>
        <p:guide pos="2345"/>
        <p:guide pos="4127"/>
        <p:guide pos="4097"/>
        <p:guide pos="2307"/>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notesViewPr>
    <p:cSldViewPr snapToGrid="0">
      <p:cViewPr varScale="1">
        <p:scale>
          <a:sx n="79" d="100"/>
          <a:sy n="79" d="100"/>
        </p:scale>
        <p:origin x="-3294"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27.xml"/><Relationship Id="rId4" Type="http://schemas.openxmlformats.org/officeDocument/2006/relationships/slide" Target="slides/slide28.xml"/><Relationship Id="rId5" Type="http://schemas.openxmlformats.org/officeDocument/2006/relationships/slide" Target="slides/slide29.xml"/><Relationship Id="rId6" Type="http://schemas.openxmlformats.org/officeDocument/2006/relationships/slide" Target="slides/slide30.xml"/><Relationship Id="rId1" Type="http://schemas.openxmlformats.org/officeDocument/2006/relationships/slide" Target="slides/slide24.xml"/><Relationship Id="rId2" Type="http://schemas.openxmlformats.org/officeDocument/2006/relationships/slide" Target="slides/slide26.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rica:Downloads:beq%20gf.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rica:Downloads:beq%20gf.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rica:Downloads:beq%20gf.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rica:Downloads:beq%20gf.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rica:Downloads:beq%20gf.xlsx" TargetMode="Externa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beverleypeens-hartman:Dropbox:Janine:Tarkwa%202012:2012:Departments%202012:CFG%20Tarkwa%20Consolidated%202012:Consolidated%2020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title>
      <c:tx>
        <c:rich>
          <a:bodyPr/>
          <a:lstStyle/>
          <a:p>
            <a:pPr>
              <a:defRPr/>
            </a:pPr>
            <a:r>
              <a:rPr lang="en-US"/>
              <a:t>Power Distance</a:t>
            </a:r>
          </a:p>
        </c:rich>
      </c:tx>
      <c:overlay val="0"/>
    </c:title>
    <c:autoTitleDeleted val="0"/>
    <c:plotArea>
      <c:layout/>
      <c:barChart>
        <c:barDir val="col"/>
        <c:grouping val="clustered"/>
        <c:varyColors val="0"/>
        <c:ser>
          <c:idx val="0"/>
          <c:order val="0"/>
          <c:invertIfNegative val="0"/>
          <c:cat>
            <c:strRef>
              <c:f>Sheet1!$M$11:$M$14</c:f>
              <c:strCache>
                <c:ptCount val="4"/>
                <c:pt idx="0">
                  <c:v>South Africa</c:v>
                </c:pt>
                <c:pt idx="1">
                  <c:v>Peru</c:v>
                </c:pt>
                <c:pt idx="2">
                  <c:v>Australia</c:v>
                </c:pt>
                <c:pt idx="3">
                  <c:v>Ghana</c:v>
                </c:pt>
              </c:strCache>
            </c:strRef>
          </c:cat>
          <c:val>
            <c:numRef>
              <c:f>Sheet1!$N$11:$N$14</c:f>
              <c:numCache>
                <c:formatCode>General</c:formatCode>
                <c:ptCount val="4"/>
                <c:pt idx="0">
                  <c:v>76.96</c:v>
                </c:pt>
                <c:pt idx="1">
                  <c:v>84.0</c:v>
                </c:pt>
                <c:pt idx="2">
                  <c:v>72.39</c:v>
                </c:pt>
                <c:pt idx="3">
                  <c:v>83.98</c:v>
                </c:pt>
              </c:numCache>
            </c:numRef>
          </c:val>
        </c:ser>
        <c:dLbls>
          <c:showLegendKey val="0"/>
          <c:showVal val="0"/>
          <c:showCatName val="0"/>
          <c:showSerName val="0"/>
          <c:showPercent val="0"/>
          <c:showBubbleSize val="0"/>
        </c:dLbls>
        <c:gapWidth val="75"/>
        <c:overlap val="-25"/>
        <c:axId val="-1983187368"/>
        <c:axId val="-2107504664"/>
      </c:barChart>
      <c:catAx>
        <c:axId val="-1983187368"/>
        <c:scaling>
          <c:orientation val="minMax"/>
        </c:scaling>
        <c:delete val="0"/>
        <c:axPos val="b"/>
        <c:majorTickMark val="none"/>
        <c:minorTickMark val="none"/>
        <c:tickLblPos val="nextTo"/>
        <c:crossAx val="-2107504664"/>
        <c:crosses val="autoZero"/>
        <c:auto val="1"/>
        <c:lblAlgn val="ctr"/>
        <c:lblOffset val="100"/>
        <c:noMultiLvlLbl val="0"/>
      </c:catAx>
      <c:valAx>
        <c:axId val="-2107504664"/>
        <c:scaling>
          <c:orientation val="minMax"/>
          <c:max val="100.0"/>
          <c:min val="0.0"/>
        </c:scaling>
        <c:delete val="0"/>
        <c:axPos val="l"/>
        <c:majorGridlines/>
        <c:numFmt formatCode="General" sourceLinked="1"/>
        <c:majorTickMark val="none"/>
        <c:minorTickMark val="none"/>
        <c:tickLblPos val="nextTo"/>
        <c:spPr>
          <a:ln w="9525">
            <a:noFill/>
          </a:ln>
        </c:spPr>
        <c:crossAx val="-198318736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title>
      <c:tx>
        <c:rich>
          <a:bodyPr/>
          <a:lstStyle/>
          <a:p>
            <a:pPr>
              <a:defRPr/>
            </a:pPr>
            <a:r>
              <a:rPr lang="en-US"/>
              <a:t>Human Orientation</a:t>
            </a:r>
          </a:p>
        </c:rich>
      </c:tx>
      <c:overlay val="0"/>
    </c:title>
    <c:autoTitleDeleted val="0"/>
    <c:plotArea>
      <c:layout/>
      <c:barChart>
        <c:barDir val="col"/>
        <c:grouping val="clustered"/>
        <c:varyColors val="0"/>
        <c:ser>
          <c:idx val="0"/>
          <c:order val="0"/>
          <c:invertIfNegative val="0"/>
          <c:cat>
            <c:strRef>
              <c:f>Sheet1!$M$27:$M$30</c:f>
              <c:strCache>
                <c:ptCount val="4"/>
                <c:pt idx="0">
                  <c:v>South Africa</c:v>
                </c:pt>
                <c:pt idx="1">
                  <c:v>Peru</c:v>
                </c:pt>
                <c:pt idx="2">
                  <c:v>Australia</c:v>
                </c:pt>
                <c:pt idx="3">
                  <c:v>Ghana</c:v>
                </c:pt>
              </c:strCache>
            </c:strRef>
          </c:cat>
          <c:val>
            <c:numRef>
              <c:f>Sheet1!$N$27:$N$30</c:f>
              <c:numCache>
                <c:formatCode>General</c:formatCode>
                <c:ptCount val="4"/>
                <c:pt idx="0">
                  <c:v>72.66999999999998</c:v>
                </c:pt>
                <c:pt idx="1">
                  <c:v>92.0</c:v>
                </c:pt>
                <c:pt idx="2">
                  <c:v>72.22</c:v>
                </c:pt>
                <c:pt idx="3">
                  <c:v>73.55</c:v>
                </c:pt>
              </c:numCache>
            </c:numRef>
          </c:val>
        </c:ser>
        <c:dLbls>
          <c:showLegendKey val="0"/>
          <c:showVal val="0"/>
          <c:showCatName val="0"/>
          <c:showSerName val="0"/>
          <c:showPercent val="0"/>
          <c:showBubbleSize val="0"/>
        </c:dLbls>
        <c:gapWidth val="75"/>
        <c:overlap val="-25"/>
        <c:axId val="-2105425448"/>
        <c:axId val="-1982588008"/>
      </c:barChart>
      <c:catAx>
        <c:axId val="-2105425448"/>
        <c:scaling>
          <c:orientation val="minMax"/>
        </c:scaling>
        <c:delete val="0"/>
        <c:axPos val="b"/>
        <c:majorTickMark val="none"/>
        <c:minorTickMark val="none"/>
        <c:tickLblPos val="nextTo"/>
        <c:crossAx val="-1982588008"/>
        <c:crosses val="autoZero"/>
        <c:auto val="1"/>
        <c:lblAlgn val="ctr"/>
        <c:lblOffset val="100"/>
        <c:noMultiLvlLbl val="0"/>
      </c:catAx>
      <c:valAx>
        <c:axId val="-1982588008"/>
        <c:scaling>
          <c:orientation val="minMax"/>
          <c:max val="100.0"/>
          <c:min val="0.0"/>
        </c:scaling>
        <c:delete val="0"/>
        <c:axPos val="l"/>
        <c:majorGridlines/>
        <c:numFmt formatCode="General" sourceLinked="1"/>
        <c:majorTickMark val="none"/>
        <c:minorTickMark val="none"/>
        <c:tickLblPos val="nextTo"/>
        <c:spPr>
          <a:ln w="9525">
            <a:noFill/>
          </a:ln>
        </c:spPr>
        <c:crossAx val="-2105425448"/>
        <c:crosses val="autoZero"/>
        <c:crossBetween val="between"/>
      </c:valAx>
    </c:plotArea>
    <c:plotVisOnly val="1"/>
    <c:dispBlanksAs val="gap"/>
    <c:showDLblsOverMax val="0"/>
  </c:chart>
  <c:spPr>
    <a:solidFill>
      <a:schemeClr val="bg1"/>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title>
      <c:tx>
        <c:rich>
          <a:bodyPr/>
          <a:lstStyle/>
          <a:p>
            <a:pPr>
              <a:defRPr/>
            </a:pPr>
            <a:r>
              <a:rPr lang="en-US"/>
              <a:t>Collectivism/Individualism</a:t>
            </a:r>
          </a:p>
        </c:rich>
      </c:tx>
      <c:overlay val="0"/>
    </c:title>
    <c:autoTitleDeleted val="0"/>
    <c:plotArea>
      <c:layout/>
      <c:barChart>
        <c:barDir val="col"/>
        <c:grouping val="clustered"/>
        <c:varyColors val="0"/>
        <c:ser>
          <c:idx val="0"/>
          <c:order val="0"/>
          <c:invertIfNegative val="0"/>
          <c:cat>
            <c:strRef>
              <c:f>Sheet1!$L$45:$L$48</c:f>
              <c:strCache>
                <c:ptCount val="4"/>
                <c:pt idx="0">
                  <c:v>South Africa</c:v>
                </c:pt>
                <c:pt idx="1">
                  <c:v>Peru</c:v>
                </c:pt>
                <c:pt idx="2">
                  <c:v>Australia</c:v>
                </c:pt>
                <c:pt idx="3">
                  <c:v>Ghana</c:v>
                </c:pt>
              </c:strCache>
            </c:strRef>
          </c:cat>
          <c:val>
            <c:numRef>
              <c:f>Sheet1!$M$45:$M$48</c:f>
              <c:numCache>
                <c:formatCode>General</c:formatCode>
                <c:ptCount val="4"/>
                <c:pt idx="0">
                  <c:v>71.03</c:v>
                </c:pt>
                <c:pt idx="1">
                  <c:v>80.0</c:v>
                </c:pt>
                <c:pt idx="2">
                  <c:v>68.94</c:v>
                </c:pt>
                <c:pt idx="3">
                  <c:v>63.67</c:v>
                </c:pt>
              </c:numCache>
            </c:numRef>
          </c:val>
        </c:ser>
        <c:dLbls>
          <c:showLegendKey val="0"/>
          <c:showVal val="0"/>
          <c:showCatName val="0"/>
          <c:showSerName val="0"/>
          <c:showPercent val="0"/>
          <c:showBubbleSize val="0"/>
        </c:dLbls>
        <c:gapWidth val="75"/>
        <c:overlap val="-25"/>
        <c:axId val="-1981953368"/>
        <c:axId val="-1982116600"/>
      </c:barChart>
      <c:catAx>
        <c:axId val="-1981953368"/>
        <c:scaling>
          <c:orientation val="minMax"/>
        </c:scaling>
        <c:delete val="0"/>
        <c:axPos val="b"/>
        <c:majorTickMark val="none"/>
        <c:minorTickMark val="none"/>
        <c:tickLblPos val="nextTo"/>
        <c:crossAx val="-1982116600"/>
        <c:crosses val="autoZero"/>
        <c:auto val="1"/>
        <c:lblAlgn val="ctr"/>
        <c:lblOffset val="100"/>
        <c:noMultiLvlLbl val="0"/>
      </c:catAx>
      <c:valAx>
        <c:axId val="-1982116600"/>
        <c:scaling>
          <c:orientation val="minMax"/>
          <c:max val="100.0"/>
          <c:min val="0.0"/>
        </c:scaling>
        <c:delete val="0"/>
        <c:axPos val="l"/>
        <c:majorGridlines/>
        <c:numFmt formatCode="General" sourceLinked="1"/>
        <c:majorTickMark val="none"/>
        <c:minorTickMark val="none"/>
        <c:tickLblPos val="nextTo"/>
        <c:spPr>
          <a:ln w="9525">
            <a:noFill/>
          </a:ln>
        </c:spPr>
        <c:crossAx val="-1981953368"/>
        <c:crosses val="autoZero"/>
        <c:crossBetween val="between"/>
        <c:majorUnit val="20.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title>
      <c:tx>
        <c:rich>
          <a:bodyPr/>
          <a:lstStyle/>
          <a:p>
            <a:pPr>
              <a:defRPr/>
            </a:pPr>
            <a:r>
              <a:rPr lang="en-US"/>
              <a:t>Rule Following</a:t>
            </a:r>
          </a:p>
        </c:rich>
      </c:tx>
      <c:overlay val="0"/>
    </c:title>
    <c:autoTitleDeleted val="0"/>
    <c:plotArea>
      <c:layout/>
      <c:barChart>
        <c:barDir val="col"/>
        <c:grouping val="clustered"/>
        <c:varyColors val="0"/>
        <c:ser>
          <c:idx val="0"/>
          <c:order val="0"/>
          <c:invertIfNegative val="0"/>
          <c:cat>
            <c:strRef>
              <c:f>Sheet1!$A$52:$A$55</c:f>
              <c:strCache>
                <c:ptCount val="4"/>
                <c:pt idx="0">
                  <c:v>South Africa</c:v>
                </c:pt>
                <c:pt idx="1">
                  <c:v>Peru</c:v>
                </c:pt>
                <c:pt idx="2">
                  <c:v>Australia</c:v>
                </c:pt>
                <c:pt idx="3">
                  <c:v>Ghana</c:v>
                </c:pt>
              </c:strCache>
            </c:strRef>
          </c:cat>
          <c:val>
            <c:numRef>
              <c:f>Sheet1!$B$52:$B$55</c:f>
              <c:numCache>
                <c:formatCode>General</c:formatCode>
                <c:ptCount val="4"/>
                <c:pt idx="0">
                  <c:v>63.3</c:v>
                </c:pt>
                <c:pt idx="1">
                  <c:v>94.0</c:v>
                </c:pt>
                <c:pt idx="2">
                  <c:v>90.56</c:v>
                </c:pt>
                <c:pt idx="3">
                  <c:v>80.32</c:v>
                </c:pt>
              </c:numCache>
            </c:numRef>
          </c:val>
        </c:ser>
        <c:dLbls>
          <c:showLegendKey val="0"/>
          <c:showVal val="0"/>
          <c:showCatName val="0"/>
          <c:showSerName val="0"/>
          <c:showPercent val="0"/>
          <c:showBubbleSize val="0"/>
        </c:dLbls>
        <c:gapWidth val="75"/>
        <c:overlap val="-25"/>
        <c:axId val="-1983386216"/>
        <c:axId val="-1983005848"/>
      </c:barChart>
      <c:catAx>
        <c:axId val="-1983386216"/>
        <c:scaling>
          <c:orientation val="minMax"/>
        </c:scaling>
        <c:delete val="0"/>
        <c:axPos val="b"/>
        <c:majorTickMark val="none"/>
        <c:minorTickMark val="none"/>
        <c:tickLblPos val="nextTo"/>
        <c:crossAx val="-1983005848"/>
        <c:crosses val="autoZero"/>
        <c:auto val="1"/>
        <c:lblAlgn val="ctr"/>
        <c:lblOffset val="100"/>
        <c:noMultiLvlLbl val="0"/>
      </c:catAx>
      <c:valAx>
        <c:axId val="-1983005848"/>
        <c:scaling>
          <c:orientation val="minMax"/>
          <c:max val="100.0"/>
          <c:min val="0.0"/>
        </c:scaling>
        <c:delete val="0"/>
        <c:axPos val="l"/>
        <c:majorGridlines/>
        <c:numFmt formatCode="General" sourceLinked="1"/>
        <c:majorTickMark val="none"/>
        <c:minorTickMark val="none"/>
        <c:tickLblPos val="nextTo"/>
        <c:spPr>
          <a:ln w="9525">
            <a:noFill/>
          </a:ln>
        </c:spPr>
        <c:crossAx val="-1983386216"/>
        <c:crosses val="autoZero"/>
        <c:crossBetween val="between"/>
        <c:majorUnit val="20.0"/>
      </c:valAx>
    </c:plotArea>
    <c:plotVisOnly val="1"/>
    <c:dispBlanksAs val="gap"/>
    <c:showDLblsOverMax val="0"/>
  </c:chart>
  <c:spPr>
    <a:solidFill>
      <a:schemeClr val="bg1"/>
    </a:solidFill>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title>
      <c:tx>
        <c:rich>
          <a:bodyPr/>
          <a:lstStyle/>
          <a:p>
            <a:pPr>
              <a:defRPr/>
            </a:pPr>
            <a:r>
              <a:rPr lang="en-US"/>
              <a:t>Uncertainty</a:t>
            </a:r>
            <a:r>
              <a:rPr lang="en-US" baseline="0"/>
              <a:t> Avoidance</a:t>
            </a:r>
          </a:p>
        </c:rich>
      </c:tx>
      <c:layout>
        <c:manualLayout>
          <c:xMode val="edge"/>
          <c:yMode val="edge"/>
          <c:x val="0.122768279828307"/>
          <c:y val="0.0"/>
        </c:manualLayout>
      </c:layout>
      <c:overlay val="0"/>
    </c:title>
    <c:autoTitleDeleted val="0"/>
    <c:plotArea>
      <c:layout/>
      <c:barChart>
        <c:barDir val="col"/>
        <c:grouping val="clustered"/>
        <c:varyColors val="0"/>
        <c:ser>
          <c:idx val="0"/>
          <c:order val="0"/>
          <c:invertIfNegative val="0"/>
          <c:cat>
            <c:strRef>
              <c:f>Sheet1!$A$34:$A$37</c:f>
              <c:strCache>
                <c:ptCount val="4"/>
                <c:pt idx="0">
                  <c:v>South Africa</c:v>
                </c:pt>
                <c:pt idx="1">
                  <c:v>Peru</c:v>
                </c:pt>
                <c:pt idx="2">
                  <c:v>Australia</c:v>
                </c:pt>
                <c:pt idx="3">
                  <c:v>Ghana</c:v>
                </c:pt>
              </c:strCache>
            </c:strRef>
          </c:cat>
          <c:val>
            <c:numRef>
              <c:f>Sheet1!$B$34:$B$37</c:f>
              <c:numCache>
                <c:formatCode>General</c:formatCode>
                <c:ptCount val="4"/>
                <c:pt idx="0">
                  <c:v>47.85</c:v>
                </c:pt>
                <c:pt idx="1">
                  <c:v>76.0</c:v>
                </c:pt>
                <c:pt idx="2">
                  <c:v>76.5</c:v>
                </c:pt>
                <c:pt idx="3">
                  <c:v>30.06</c:v>
                </c:pt>
              </c:numCache>
            </c:numRef>
          </c:val>
        </c:ser>
        <c:dLbls>
          <c:showLegendKey val="0"/>
          <c:showVal val="0"/>
          <c:showCatName val="0"/>
          <c:showSerName val="0"/>
          <c:showPercent val="0"/>
          <c:showBubbleSize val="0"/>
        </c:dLbls>
        <c:gapWidth val="75"/>
        <c:overlap val="-25"/>
        <c:axId val="-1982994712"/>
        <c:axId val="-2106668744"/>
      </c:barChart>
      <c:catAx>
        <c:axId val="-1982994712"/>
        <c:scaling>
          <c:orientation val="minMax"/>
        </c:scaling>
        <c:delete val="0"/>
        <c:axPos val="b"/>
        <c:majorTickMark val="none"/>
        <c:minorTickMark val="none"/>
        <c:tickLblPos val="nextTo"/>
        <c:crossAx val="-2106668744"/>
        <c:crosses val="autoZero"/>
        <c:auto val="1"/>
        <c:lblAlgn val="ctr"/>
        <c:lblOffset val="100"/>
        <c:noMultiLvlLbl val="0"/>
      </c:catAx>
      <c:valAx>
        <c:axId val="-2106668744"/>
        <c:scaling>
          <c:orientation val="minMax"/>
          <c:max val="100.0"/>
          <c:min val="0.0"/>
        </c:scaling>
        <c:delete val="0"/>
        <c:axPos val="l"/>
        <c:majorGridlines/>
        <c:numFmt formatCode="General" sourceLinked="1"/>
        <c:majorTickMark val="none"/>
        <c:minorTickMark val="none"/>
        <c:tickLblPos val="nextTo"/>
        <c:spPr>
          <a:ln w="9525">
            <a:noFill/>
          </a:ln>
        </c:spPr>
        <c:crossAx val="-1982994712"/>
        <c:crosses val="autoZero"/>
        <c:crossBetween val="between"/>
        <c:majorUnit val="20.0"/>
      </c:valAx>
    </c:plotArea>
    <c:plotVisOnly val="1"/>
    <c:dispBlanksAs val="gap"/>
    <c:showDLblsOverMax val="0"/>
  </c:chart>
  <c:spPr>
    <a:solidFill>
      <a:schemeClr val="bg1"/>
    </a:solidFill>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US"/>
              <a:t>Tarkwa Comparative Underlying Safety Belief Shifts</a:t>
            </a:r>
          </a:p>
        </c:rich>
      </c:tx>
      <c:overlay val="0"/>
    </c:title>
    <c:autoTitleDeleted val="0"/>
    <c:plotArea>
      <c:layout/>
      <c:barChart>
        <c:barDir val="bar"/>
        <c:grouping val="clustered"/>
        <c:varyColors val="0"/>
        <c:ser>
          <c:idx val="0"/>
          <c:order val="0"/>
          <c:tx>
            <c:strRef>
              <c:f>'Comparative Safety Graphs'!$B$1</c:f>
              <c:strCache>
                <c:ptCount val="1"/>
                <c:pt idx="0">
                  <c:v>2009</c:v>
                </c:pt>
              </c:strCache>
            </c:strRef>
          </c:tx>
          <c:invertIfNegative val="0"/>
          <c:cat>
            <c:strRef>
              <c:f>'Comparative Safety Graphs'!$A$2:$A$5</c:f>
              <c:strCache>
                <c:ptCount val="4"/>
                <c:pt idx="0">
                  <c:v>It is difficult to do the right thing if no one is watching</c:v>
                </c:pt>
                <c:pt idx="1">
                  <c:v>I am personally responsible for my own safety</c:v>
                </c:pt>
                <c:pt idx="2">
                  <c:v>It is important to follow rules</c:v>
                </c:pt>
                <c:pt idx="3">
                  <c:v>Taking risks is valued</c:v>
                </c:pt>
              </c:strCache>
            </c:strRef>
          </c:cat>
          <c:val>
            <c:numRef>
              <c:f>'Comparative Safety Graphs'!$B$2:$B$5</c:f>
              <c:numCache>
                <c:formatCode>General</c:formatCode>
                <c:ptCount val="4"/>
                <c:pt idx="0">
                  <c:v>60.6</c:v>
                </c:pt>
                <c:pt idx="1">
                  <c:v>91.7</c:v>
                </c:pt>
                <c:pt idx="2">
                  <c:v>59.8</c:v>
                </c:pt>
                <c:pt idx="3">
                  <c:v>78.0</c:v>
                </c:pt>
              </c:numCache>
            </c:numRef>
          </c:val>
        </c:ser>
        <c:ser>
          <c:idx val="1"/>
          <c:order val="1"/>
          <c:tx>
            <c:strRef>
              <c:f>'Comparative Safety Graphs'!$C$1</c:f>
              <c:strCache>
                <c:ptCount val="1"/>
                <c:pt idx="0">
                  <c:v>2010</c:v>
                </c:pt>
              </c:strCache>
            </c:strRef>
          </c:tx>
          <c:invertIfNegative val="0"/>
          <c:cat>
            <c:strRef>
              <c:f>'Comparative Safety Graphs'!$A$2:$A$5</c:f>
              <c:strCache>
                <c:ptCount val="4"/>
                <c:pt idx="0">
                  <c:v>It is difficult to do the right thing if no one is watching</c:v>
                </c:pt>
                <c:pt idx="1">
                  <c:v>I am personally responsible for my own safety</c:v>
                </c:pt>
                <c:pt idx="2">
                  <c:v>It is important to follow rules</c:v>
                </c:pt>
                <c:pt idx="3">
                  <c:v>Taking risks is valued</c:v>
                </c:pt>
              </c:strCache>
            </c:strRef>
          </c:cat>
          <c:val>
            <c:numRef>
              <c:f>'Comparative Safety Graphs'!$C$2:$C$5</c:f>
              <c:numCache>
                <c:formatCode>General</c:formatCode>
                <c:ptCount val="4"/>
                <c:pt idx="0">
                  <c:v>54.3</c:v>
                </c:pt>
                <c:pt idx="1">
                  <c:v>84.7</c:v>
                </c:pt>
                <c:pt idx="2">
                  <c:v>73.1</c:v>
                </c:pt>
                <c:pt idx="3">
                  <c:v>76.5</c:v>
                </c:pt>
              </c:numCache>
            </c:numRef>
          </c:val>
        </c:ser>
        <c:ser>
          <c:idx val="2"/>
          <c:order val="2"/>
          <c:tx>
            <c:strRef>
              <c:f>'Comparative Safety Graphs'!$D$1</c:f>
              <c:strCache>
                <c:ptCount val="1"/>
                <c:pt idx="0">
                  <c:v>2011</c:v>
                </c:pt>
              </c:strCache>
            </c:strRef>
          </c:tx>
          <c:invertIfNegative val="0"/>
          <c:cat>
            <c:strRef>
              <c:f>'Comparative Safety Graphs'!$A$2:$A$5</c:f>
              <c:strCache>
                <c:ptCount val="4"/>
                <c:pt idx="0">
                  <c:v>It is difficult to do the right thing if no one is watching</c:v>
                </c:pt>
                <c:pt idx="1">
                  <c:v>I am personally responsible for my own safety</c:v>
                </c:pt>
                <c:pt idx="2">
                  <c:v>It is important to follow rules</c:v>
                </c:pt>
                <c:pt idx="3">
                  <c:v>Taking risks is valued</c:v>
                </c:pt>
              </c:strCache>
            </c:strRef>
          </c:cat>
          <c:val>
            <c:numRef>
              <c:f>'Comparative Safety Graphs'!$D$2:$D$5</c:f>
              <c:numCache>
                <c:formatCode>0.00</c:formatCode>
                <c:ptCount val="4"/>
                <c:pt idx="0">
                  <c:v>76.00225225225225</c:v>
                </c:pt>
                <c:pt idx="1">
                  <c:v>90.47297297297261</c:v>
                </c:pt>
                <c:pt idx="2">
                  <c:v>82.7042253521127</c:v>
                </c:pt>
                <c:pt idx="3">
                  <c:v>59.41441441441417</c:v>
                </c:pt>
              </c:numCache>
            </c:numRef>
          </c:val>
        </c:ser>
        <c:ser>
          <c:idx val="3"/>
          <c:order val="3"/>
          <c:tx>
            <c:strRef>
              <c:f>'Comparative Safety Graphs'!$E$1</c:f>
              <c:strCache>
                <c:ptCount val="1"/>
                <c:pt idx="0">
                  <c:v>2012</c:v>
                </c:pt>
              </c:strCache>
            </c:strRef>
          </c:tx>
          <c:invertIfNegative val="0"/>
          <c:cat>
            <c:strRef>
              <c:f>'Comparative Safety Graphs'!$A$2:$A$5</c:f>
              <c:strCache>
                <c:ptCount val="4"/>
                <c:pt idx="0">
                  <c:v>It is difficult to do the right thing if no one is watching</c:v>
                </c:pt>
                <c:pt idx="1">
                  <c:v>I am personally responsible for my own safety</c:v>
                </c:pt>
                <c:pt idx="2">
                  <c:v>It is important to follow rules</c:v>
                </c:pt>
                <c:pt idx="3">
                  <c:v>Taking risks is valued</c:v>
                </c:pt>
              </c:strCache>
            </c:strRef>
          </c:cat>
          <c:val>
            <c:numRef>
              <c:f>'Comparative Safety Graphs'!$E$2:$E$5</c:f>
              <c:numCache>
                <c:formatCode>General</c:formatCode>
                <c:ptCount val="4"/>
                <c:pt idx="0">
                  <c:v>37.51</c:v>
                </c:pt>
                <c:pt idx="1">
                  <c:v>95.21</c:v>
                </c:pt>
                <c:pt idx="2" formatCode="0.00">
                  <c:v>86.2942233225414</c:v>
                </c:pt>
                <c:pt idx="3" formatCode="0.00">
                  <c:v>34.7</c:v>
                </c:pt>
              </c:numCache>
            </c:numRef>
          </c:val>
        </c:ser>
        <c:dLbls>
          <c:showLegendKey val="0"/>
          <c:showVal val="1"/>
          <c:showCatName val="0"/>
          <c:showSerName val="0"/>
          <c:showPercent val="0"/>
          <c:showBubbleSize val="0"/>
        </c:dLbls>
        <c:gapWidth val="150"/>
        <c:axId val="-2106845640"/>
        <c:axId val="-1982911768"/>
      </c:barChart>
      <c:catAx>
        <c:axId val="-2106845640"/>
        <c:scaling>
          <c:orientation val="minMax"/>
        </c:scaling>
        <c:delete val="0"/>
        <c:axPos val="l"/>
        <c:numFmt formatCode="General" sourceLinked="1"/>
        <c:majorTickMark val="none"/>
        <c:minorTickMark val="none"/>
        <c:tickLblPos val="nextTo"/>
        <c:crossAx val="-1982911768"/>
        <c:crosses val="autoZero"/>
        <c:auto val="1"/>
        <c:lblAlgn val="ctr"/>
        <c:lblOffset val="100"/>
        <c:noMultiLvlLbl val="0"/>
      </c:catAx>
      <c:valAx>
        <c:axId val="-1982911768"/>
        <c:scaling>
          <c:orientation val="minMax"/>
        </c:scaling>
        <c:delete val="0"/>
        <c:axPos val="b"/>
        <c:majorGridlines/>
        <c:numFmt formatCode="General" sourceLinked="1"/>
        <c:majorTickMark val="none"/>
        <c:minorTickMark val="none"/>
        <c:tickLblPos val="nextTo"/>
        <c:crossAx val="-2106845640"/>
        <c:crosses val="autoZero"/>
        <c:crossBetween val="between"/>
      </c:valAx>
      <c:dTable>
        <c:showHorzBorder val="1"/>
        <c:showVertBorder val="1"/>
        <c:showOutline val="1"/>
        <c:showKeys val="1"/>
      </c:dTable>
    </c:plotArea>
    <c:plotVisOnly val="1"/>
    <c:dispBlanksAs val="gap"/>
    <c:showDLblsOverMax val="0"/>
  </c:chart>
  <c:spPr>
    <a:solidFill>
      <a:srgbClr val="FFFFFF"/>
    </a:solidFill>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1"/>
            <a:ext cx="2945659" cy="496332"/>
          </a:xfrm>
          <a:prstGeom prst="rect">
            <a:avLst/>
          </a:prstGeom>
        </p:spPr>
        <p:txBody>
          <a:bodyPr vert="horz" lIns="91440" tIns="45720" rIns="91440" bIns="45720" rtlCol="0"/>
          <a:lstStyle>
            <a:lvl1pPr algn="r">
              <a:defRPr sz="1200"/>
            </a:lvl1pPr>
          </a:lstStyle>
          <a:p>
            <a:fld id="{0AB9A94D-681A-428C-B1CE-8028A69883AB}" type="datetimeFigureOut">
              <a:rPr lang="en-ZA" smtClean="0"/>
              <a:pPr/>
              <a:t>2013/10/22</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4"/>
            <a:ext cx="5438140" cy="44669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268BFE4-3EEE-45EF-A009-2F23854F5879}" type="slidenum">
              <a:rPr lang="en-ZA" smtClean="0"/>
              <a:pPr/>
              <a:t>‹#›</a:t>
            </a:fld>
            <a:endParaRPr lang="en-ZA" dirty="0"/>
          </a:p>
        </p:txBody>
      </p:sp>
    </p:spTree>
    <p:extLst>
      <p:ext uri="{BB962C8B-B14F-4D97-AF65-F5344CB8AC3E}">
        <p14:creationId xmlns:p14="http://schemas.microsoft.com/office/powerpoint/2010/main" val="4084107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ZA" dirty="0" smtClean="0"/>
              <a:t> </a:t>
            </a:r>
            <a:r>
              <a:rPr lang="en-ZA" baseline="0" dirty="0" smtClean="0"/>
              <a:t> </a:t>
            </a:r>
            <a:endParaRPr lang="en-ZA" dirty="0"/>
          </a:p>
        </p:txBody>
      </p:sp>
      <p:sp>
        <p:nvSpPr>
          <p:cNvPr id="4" name="Slide Number Placeholder 3"/>
          <p:cNvSpPr>
            <a:spLocks noGrp="1"/>
          </p:cNvSpPr>
          <p:nvPr>
            <p:ph type="sldNum" sz="quarter" idx="10"/>
          </p:nvPr>
        </p:nvSpPr>
        <p:spPr/>
        <p:txBody>
          <a:bodyPr/>
          <a:lstStyle/>
          <a:p>
            <a:fld id="{6268BFE4-3EEE-45EF-A009-2F23854F5879}" type="slidenum">
              <a:rPr lang="en-ZA" smtClean="0"/>
              <a:pPr/>
              <a:t>11</a:t>
            </a:fld>
            <a:endParaRPr lang="en-ZA" dirty="0"/>
          </a:p>
        </p:txBody>
      </p:sp>
    </p:spTree>
    <p:extLst>
      <p:ext uri="{BB962C8B-B14F-4D97-AF65-F5344CB8AC3E}">
        <p14:creationId xmlns:p14="http://schemas.microsoft.com/office/powerpoint/2010/main" val="82179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fld id="{0775DA41-D8F4-9C48-B1E1-50C92AC592C3}" type="slidenum">
              <a:rPr lang="en-US"/>
              <a:pPr/>
              <a:t>24</a:t>
            </a:fld>
            <a:endParaRPr lang="en-US"/>
          </a:p>
        </p:txBody>
      </p:sp>
      <p:sp>
        <p:nvSpPr>
          <p:cNvPr id="40963"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r"/>
            <a:fld id="{9568DAE4-FFF0-994E-A37F-27C50A3D9AC5}" type="slidenum">
              <a:rPr lang="en-US"/>
              <a:pPr algn="r"/>
              <a:t>24</a:t>
            </a:fld>
            <a:endParaRPr lang="en-US"/>
          </a:p>
        </p:txBody>
      </p:sp>
      <p:sp>
        <p:nvSpPr>
          <p:cNvPr id="40964" name="Slide Image Placeholder 1"/>
          <p:cNvSpPr>
            <a:spLocks noGrp="1" noRot="1" noChangeAspect="1" noTextEdit="1"/>
          </p:cNvSpPr>
          <p:nvPr>
            <p:ph type="sldImg"/>
          </p:nvPr>
        </p:nvSpPr>
        <p:spPr>
          <a:xfrm>
            <a:off x="923925" y="746125"/>
            <a:ext cx="4957763" cy="3719513"/>
          </a:xfrm>
          <a:ln/>
        </p:spPr>
      </p:sp>
      <p:sp>
        <p:nvSpPr>
          <p:cNvPr id="40965" name="Notes Placeholder 2"/>
          <p:cNvSpPr>
            <a:spLocks noGrp="1"/>
          </p:cNvSpPr>
          <p:nvPr>
            <p:ph type="body" idx="1"/>
          </p:nvPr>
        </p:nvSpPr>
        <p:spPr>
          <a:xfrm>
            <a:off x="681342" y="4715154"/>
            <a:ext cx="5434993" cy="44652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300" tIns="46149" rIns="92300" bIns="46149"/>
          <a:lstStyle/>
          <a:p>
            <a:pPr eaLnBrk="1" hangingPunct="1"/>
            <a:endParaRPr lang="en-GB">
              <a:latin typeface="Arial" charset="0"/>
              <a:ea typeface="ＭＳ Ｐゴシック" charset="0"/>
            </a:endParaRPr>
          </a:p>
        </p:txBody>
      </p:sp>
      <p:sp>
        <p:nvSpPr>
          <p:cNvPr id="40966" name="Slide Number Placeholder 3"/>
          <p:cNvSpPr txBox="1">
            <a:spLocks noGrp="1"/>
          </p:cNvSpPr>
          <p:nvPr/>
        </p:nvSpPr>
        <p:spPr bwMode="auto">
          <a:xfrm>
            <a:off x="3852016" y="9428583"/>
            <a:ext cx="2944086"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0" tIns="46149" rIns="92300" bIns="46149" anchor="b"/>
          <a:lstStyle>
            <a:lvl1pPr defTabSz="923925">
              <a:defRPr sz="1200">
                <a:solidFill>
                  <a:schemeClr val="tx1"/>
                </a:solidFill>
                <a:latin typeface="Arial" charset="0"/>
                <a:ea typeface="ＭＳ Ｐゴシック" charset="0"/>
                <a:cs typeface="ＭＳ Ｐゴシック" charset="0"/>
              </a:defRPr>
            </a:lvl1pPr>
            <a:lvl2pPr marL="742950" indent="-285750" defTabSz="923925">
              <a:defRPr sz="1200">
                <a:solidFill>
                  <a:schemeClr val="tx1"/>
                </a:solidFill>
                <a:latin typeface="Arial" charset="0"/>
                <a:ea typeface="ＭＳ Ｐゴシック" charset="0"/>
              </a:defRPr>
            </a:lvl2pPr>
            <a:lvl3pPr marL="1143000" indent="-228600" defTabSz="923925">
              <a:defRPr sz="1200">
                <a:solidFill>
                  <a:schemeClr val="tx1"/>
                </a:solidFill>
                <a:latin typeface="Arial" charset="0"/>
                <a:ea typeface="ＭＳ Ｐゴシック" charset="0"/>
              </a:defRPr>
            </a:lvl3pPr>
            <a:lvl4pPr marL="1600200" indent="-228600" defTabSz="923925">
              <a:defRPr sz="1200">
                <a:solidFill>
                  <a:schemeClr val="tx1"/>
                </a:solidFill>
                <a:latin typeface="Arial" charset="0"/>
                <a:ea typeface="ＭＳ Ｐゴシック" charset="0"/>
              </a:defRPr>
            </a:lvl4pPr>
            <a:lvl5pPr marL="2057400" indent="-228600" defTabSz="923925">
              <a:defRPr sz="1200">
                <a:solidFill>
                  <a:schemeClr val="tx1"/>
                </a:solidFill>
                <a:latin typeface="Arial" charset="0"/>
                <a:ea typeface="ＭＳ Ｐゴシック" charset="0"/>
              </a:defRPr>
            </a:lvl5pPr>
            <a:lvl6pPr marL="2514600" indent="-228600" defTabSz="923925" eaLnBrk="0" fontAlgn="base" hangingPunct="0">
              <a:spcBef>
                <a:spcPct val="0"/>
              </a:spcBef>
              <a:spcAft>
                <a:spcPct val="0"/>
              </a:spcAft>
              <a:defRPr sz="1200">
                <a:solidFill>
                  <a:schemeClr val="tx1"/>
                </a:solidFill>
                <a:latin typeface="Arial" charset="0"/>
                <a:ea typeface="ＭＳ Ｐゴシック" charset="0"/>
              </a:defRPr>
            </a:lvl6pPr>
            <a:lvl7pPr marL="2971800" indent="-228600" defTabSz="923925" eaLnBrk="0" fontAlgn="base" hangingPunct="0">
              <a:spcBef>
                <a:spcPct val="0"/>
              </a:spcBef>
              <a:spcAft>
                <a:spcPct val="0"/>
              </a:spcAft>
              <a:defRPr sz="1200">
                <a:solidFill>
                  <a:schemeClr val="tx1"/>
                </a:solidFill>
                <a:latin typeface="Arial" charset="0"/>
                <a:ea typeface="ＭＳ Ｐゴシック" charset="0"/>
              </a:defRPr>
            </a:lvl7pPr>
            <a:lvl8pPr marL="3429000" indent="-228600" defTabSz="923925" eaLnBrk="0" fontAlgn="base" hangingPunct="0">
              <a:spcBef>
                <a:spcPct val="0"/>
              </a:spcBef>
              <a:spcAft>
                <a:spcPct val="0"/>
              </a:spcAft>
              <a:defRPr sz="1200">
                <a:solidFill>
                  <a:schemeClr val="tx1"/>
                </a:solidFill>
                <a:latin typeface="Arial" charset="0"/>
                <a:ea typeface="ＭＳ Ｐゴシック" charset="0"/>
              </a:defRPr>
            </a:lvl8pPr>
            <a:lvl9pPr marL="3886200" indent="-228600" defTabSz="923925" eaLnBrk="0" fontAlgn="base" hangingPunct="0">
              <a:spcBef>
                <a:spcPct val="0"/>
              </a:spcBef>
              <a:spcAft>
                <a:spcPct val="0"/>
              </a:spcAft>
              <a:defRPr sz="1200">
                <a:solidFill>
                  <a:schemeClr val="tx1"/>
                </a:solidFill>
                <a:latin typeface="Arial" charset="0"/>
                <a:ea typeface="ＭＳ Ｐゴシック" charset="0"/>
              </a:defRPr>
            </a:lvl9pPr>
          </a:lstStyle>
          <a:p>
            <a:pPr algn="r"/>
            <a:fld id="{B654A887-07D0-C849-AA1F-FC3B7FAAC07F}" type="slidenum">
              <a:rPr lang="en-US"/>
              <a:pPr algn="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fld id="{75ED0D0C-6A50-FC42-82C5-1A15AAF8E180}" type="slidenum">
              <a:rPr lang="en-US"/>
              <a:pPr/>
              <a:t>26</a:t>
            </a:fld>
            <a:endParaRPr lang="en-US"/>
          </a:p>
        </p:txBody>
      </p:sp>
      <p:sp>
        <p:nvSpPr>
          <p:cNvPr id="44035"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r"/>
            <a:fld id="{B51AB684-F057-8C46-A0E3-0868207A3931}" type="slidenum">
              <a:rPr lang="en-US"/>
              <a:pPr algn="r"/>
              <a:t>26</a:t>
            </a:fld>
            <a:endParaRPr lang="en-US"/>
          </a:p>
        </p:txBody>
      </p:sp>
      <p:sp>
        <p:nvSpPr>
          <p:cNvPr id="44036" name="Slide Image Placeholder 1"/>
          <p:cNvSpPr>
            <a:spLocks noGrp="1" noRot="1" noChangeAspect="1" noTextEdit="1"/>
          </p:cNvSpPr>
          <p:nvPr>
            <p:ph type="sldImg"/>
          </p:nvPr>
        </p:nvSpPr>
        <p:spPr>
          <a:xfrm>
            <a:off x="923925" y="746125"/>
            <a:ext cx="4957763" cy="3719513"/>
          </a:xfrm>
          <a:ln/>
        </p:spPr>
      </p:sp>
      <p:sp>
        <p:nvSpPr>
          <p:cNvPr id="44037" name="Notes Placeholder 2"/>
          <p:cNvSpPr>
            <a:spLocks noGrp="1"/>
          </p:cNvSpPr>
          <p:nvPr>
            <p:ph type="body" idx="1"/>
          </p:nvPr>
        </p:nvSpPr>
        <p:spPr>
          <a:xfrm>
            <a:off x="681342" y="4715154"/>
            <a:ext cx="5434993" cy="44652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300" tIns="46149" rIns="92300" bIns="46149"/>
          <a:lstStyle/>
          <a:p>
            <a:pPr eaLnBrk="1" hangingPunct="1"/>
            <a:endParaRPr lang="en-GB">
              <a:latin typeface="Arial" charset="0"/>
              <a:ea typeface="ＭＳ Ｐゴシック" charset="0"/>
            </a:endParaRPr>
          </a:p>
        </p:txBody>
      </p:sp>
      <p:sp>
        <p:nvSpPr>
          <p:cNvPr id="44038" name="Slide Number Placeholder 3"/>
          <p:cNvSpPr txBox="1">
            <a:spLocks noGrp="1"/>
          </p:cNvSpPr>
          <p:nvPr/>
        </p:nvSpPr>
        <p:spPr bwMode="auto">
          <a:xfrm>
            <a:off x="3852016" y="9428583"/>
            <a:ext cx="2944086"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0" tIns="46149" rIns="92300" bIns="46149" anchor="b"/>
          <a:lstStyle>
            <a:lvl1pPr defTabSz="923925">
              <a:defRPr sz="1200">
                <a:solidFill>
                  <a:schemeClr val="tx1"/>
                </a:solidFill>
                <a:latin typeface="Arial" charset="0"/>
                <a:ea typeface="ＭＳ Ｐゴシック" charset="0"/>
                <a:cs typeface="ＭＳ Ｐゴシック" charset="0"/>
              </a:defRPr>
            </a:lvl1pPr>
            <a:lvl2pPr marL="742950" indent="-285750" defTabSz="923925">
              <a:defRPr sz="1200">
                <a:solidFill>
                  <a:schemeClr val="tx1"/>
                </a:solidFill>
                <a:latin typeface="Arial" charset="0"/>
                <a:ea typeface="ＭＳ Ｐゴシック" charset="0"/>
              </a:defRPr>
            </a:lvl2pPr>
            <a:lvl3pPr marL="1143000" indent="-228600" defTabSz="923925">
              <a:defRPr sz="1200">
                <a:solidFill>
                  <a:schemeClr val="tx1"/>
                </a:solidFill>
                <a:latin typeface="Arial" charset="0"/>
                <a:ea typeface="ＭＳ Ｐゴシック" charset="0"/>
              </a:defRPr>
            </a:lvl3pPr>
            <a:lvl4pPr marL="1600200" indent="-228600" defTabSz="923925">
              <a:defRPr sz="1200">
                <a:solidFill>
                  <a:schemeClr val="tx1"/>
                </a:solidFill>
                <a:latin typeface="Arial" charset="0"/>
                <a:ea typeface="ＭＳ Ｐゴシック" charset="0"/>
              </a:defRPr>
            </a:lvl4pPr>
            <a:lvl5pPr marL="2057400" indent="-228600" defTabSz="923925">
              <a:defRPr sz="1200">
                <a:solidFill>
                  <a:schemeClr val="tx1"/>
                </a:solidFill>
                <a:latin typeface="Arial" charset="0"/>
                <a:ea typeface="ＭＳ Ｐゴシック" charset="0"/>
              </a:defRPr>
            </a:lvl5pPr>
            <a:lvl6pPr marL="2514600" indent="-228600" defTabSz="923925" eaLnBrk="0" fontAlgn="base" hangingPunct="0">
              <a:spcBef>
                <a:spcPct val="0"/>
              </a:spcBef>
              <a:spcAft>
                <a:spcPct val="0"/>
              </a:spcAft>
              <a:defRPr sz="1200">
                <a:solidFill>
                  <a:schemeClr val="tx1"/>
                </a:solidFill>
                <a:latin typeface="Arial" charset="0"/>
                <a:ea typeface="ＭＳ Ｐゴシック" charset="0"/>
              </a:defRPr>
            </a:lvl6pPr>
            <a:lvl7pPr marL="2971800" indent="-228600" defTabSz="923925" eaLnBrk="0" fontAlgn="base" hangingPunct="0">
              <a:spcBef>
                <a:spcPct val="0"/>
              </a:spcBef>
              <a:spcAft>
                <a:spcPct val="0"/>
              </a:spcAft>
              <a:defRPr sz="1200">
                <a:solidFill>
                  <a:schemeClr val="tx1"/>
                </a:solidFill>
                <a:latin typeface="Arial" charset="0"/>
                <a:ea typeface="ＭＳ Ｐゴシック" charset="0"/>
              </a:defRPr>
            </a:lvl7pPr>
            <a:lvl8pPr marL="3429000" indent="-228600" defTabSz="923925" eaLnBrk="0" fontAlgn="base" hangingPunct="0">
              <a:spcBef>
                <a:spcPct val="0"/>
              </a:spcBef>
              <a:spcAft>
                <a:spcPct val="0"/>
              </a:spcAft>
              <a:defRPr sz="1200">
                <a:solidFill>
                  <a:schemeClr val="tx1"/>
                </a:solidFill>
                <a:latin typeface="Arial" charset="0"/>
                <a:ea typeface="ＭＳ Ｐゴシック" charset="0"/>
              </a:defRPr>
            </a:lvl8pPr>
            <a:lvl9pPr marL="3886200" indent="-228600" defTabSz="923925" eaLnBrk="0" fontAlgn="base" hangingPunct="0">
              <a:spcBef>
                <a:spcPct val="0"/>
              </a:spcBef>
              <a:spcAft>
                <a:spcPct val="0"/>
              </a:spcAft>
              <a:defRPr sz="1200">
                <a:solidFill>
                  <a:schemeClr val="tx1"/>
                </a:solidFill>
                <a:latin typeface="Arial" charset="0"/>
                <a:ea typeface="ＭＳ Ｐゴシック" charset="0"/>
              </a:defRPr>
            </a:lvl9pPr>
          </a:lstStyle>
          <a:p>
            <a:pPr algn="r"/>
            <a:fld id="{8E692FD9-FF3F-0F4E-957A-362F9D5C8E7D}" type="slidenum">
              <a:rPr lang="en-US"/>
              <a:pPr algn="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fld id="{4B1E0669-E74C-4C46-9699-CAF1393F182E}" type="slidenum">
              <a:rPr lang="en-US"/>
              <a:pPr/>
              <a:t>27</a:t>
            </a:fld>
            <a:endParaRPr lang="en-US"/>
          </a:p>
        </p:txBody>
      </p:sp>
      <p:sp>
        <p:nvSpPr>
          <p:cNvPr id="45059"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r"/>
            <a:fld id="{2683BE77-6522-2E43-81F2-BE82A159355A}" type="slidenum">
              <a:rPr lang="en-US"/>
              <a:pPr algn="r"/>
              <a:t>27</a:t>
            </a:fld>
            <a:endParaRPr lang="en-US"/>
          </a:p>
        </p:txBody>
      </p:sp>
      <p:sp>
        <p:nvSpPr>
          <p:cNvPr id="45060" name="Slide Image Placeholder 1"/>
          <p:cNvSpPr>
            <a:spLocks noGrp="1" noRot="1" noChangeAspect="1" noTextEdit="1"/>
          </p:cNvSpPr>
          <p:nvPr>
            <p:ph type="sldImg"/>
          </p:nvPr>
        </p:nvSpPr>
        <p:spPr>
          <a:xfrm>
            <a:off x="923925" y="746125"/>
            <a:ext cx="4957763" cy="3719513"/>
          </a:xfrm>
          <a:ln/>
        </p:spPr>
      </p:sp>
      <p:sp>
        <p:nvSpPr>
          <p:cNvPr id="45061" name="Notes Placeholder 2"/>
          <p:cNvSpPr>
            <a:spLocks noGrp="1"/>
          </p:cNvSpPr>
          <p:nvPr>
            <p:ph type="body" idx="1"/>
          </p:nvPr>
        </p:nvSpPr>
        <p:spPr>
          <a:xfrm>
            <a:off x="681342" y="4715154"/>
            <a:ext cx="5434993" cy="44652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300" tIns="46149" rIns="92300" bIns="46149"/>
          <a:lstStyle/>
          <a:p>
            <a:pPr eaLnBrk="1" hangingPunct="1"/>
            <a:endParaRPr lang="en-GB">
              <a:latin typeface="Arial" charset="0"/>
              <a:ea typeface="ＭＳ Ｐゴシック" charset="0"/>
            </a:endParaRPr>
          </a:p>
        </p:txBody>
      </p:sp>
      <p:sp>
        <p:nvSpPr>
          <p:cNvPr id="45062" name="Slide Number Placeholder 3"/>
          <p:cNvSpPr txBox="1">
            <a:spLocks noGrp="1"/>
          </p:cNvSpPr>
          <p:nvPr/>
        </p:nvSpPr>
        <p:spPr bwMode="auto">
          <a:xfrm>
            <a:off x="3852016" y="9428583"/>
            <a:ext cx="2944086"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0" tIns="46149" rIns="92300" bIns="46149" anchor="b"/>
          <a:lstStyle>
            <a:lvl1pPr defTabSz="923925">
              <a:defRPr sz="1200">
                <a:solidFill>
                  <a:schemeClr val="tx1"/>
                </a:solidFill>
                <a:latin typeface="Arial" charset="0"/>
                <a:ea typeface="ＭＳ Ｐゴシック" charset="0"/>
                <a:cs typeface="ＭＳ Ｐゴシック" charset="0"/>
              </a:defRPr>
            </a:lvl1pPr>
            <a:lvl2pPr marL="742950" indent="-285750" defTabSz="923925">
              <a:defRPr sz="1200">
                <a:solidFill>
                  <a:schemeClr val="tx1"/>
                </a:solidFill>
                <a:latin typeface="Arial" charset="0"/>
                <a:ea typeface="ＭＳ Ｐゴシック" charset="0"/>
              </a:defRPr>
            </a:lvl2pPr>
            <a:lvl3pPr marL="1143000" indent="-228600" defTabSz="923925">
              <a:defRPr sz="1200">
                <a:solidFill>
                  <a:schemeClr val="tx1"/>
                </a:solidFill>
                <a:latin typeface="Arial" charset="0"/>
                <a:ea typeface="ＭＳ Ｐゴシック" charset="0"/>
              </a:defRPr>
            </a:lvl3pPr>
            <a:lvl4pPr marL="1600200" indent="-228600" defTabSz="923925">
              <a:defRPr sz="1200">
                <a:solidFill>
                  <a:schemeClr val="tx1"/>
                </a:solidFill>
                <a:latin typeface="Arial" charset="0"/>
                <a:ea typeface="ＭＳ Ｐゴシック" charset="0"/>
              </a:defRPr>
            </a:lvl4pPr>
            <a:lvl5pPr marL="2057400" indent="-228600" defTabSz="923925">
              <a:defRPr sz="1200">
                <a:solidFill>
                  <a:schemeClr val="tx1"/>
                </a:solidFill>
                <a:latin typeface="Arial" charset="0"/>
                <a:ea typeface="ＭＳ Ｐゴシック" charset="0"/>
              </a:defRPr>
            </a:lvl5pPr>
            <a:lvl6pPr marL="2514600" indent="-228600" defTabSz="923925" eaLnBrk="0" fontAlgn="base" hangingPunct="0">
              <a:spcBef>
                <a:spcPct val="0"/>
              </a:spcBef>
              <a:spcAft>
                <a:spcPct val="0"/>
              </a:spcAft>
              <a:defRPr sz="1200">
                <a:solidFill>
                  <a:schemeClr val="tx1"/>
                </a:solidFill>
                <a:latin typeface="Arial" charset="0"/>
                <a:ea typeface="ＭＳ Ｐゴシック" charset="0"/>
              </a:defRPr>
            </a:lvl6pPr>
            <a:lvl7pPr marL="2971800" indent="-228600" defTabSz="923925" eaLnBrk="0" fontAlgn="base" hangingPunct="0">
              <a:spcBef>
                <a:spcPct val="0"/>
              </a:spcBef>
              <a:spcAft>
                <a:spcPct val="0"/>
              </a:spcAft>
              <a:defRPr sz="1200">
                <a:solidFill>
                  <a:schemeClr val="tx1"/>
                </a:solidFill>
                <a:latin typeface="Arial" charset="0"/>
                <a:ea typeface="ＭＳ Ｐゴシック" charset="0"/>
              </a:defRPr>
            </a:lvl7pPr>
            <a:lvl8pPr marL="3429000" indent="-228600" defTabSz="923925" eaLnBrk="0" fontAlgn="base" hangingPunct="0">
              <a:spcBef>
                <a:spcPct val="0"/>
              </a:spcBef>
              <a:spcAft>
                <a:spcPct val="0"/>
              </a:spcAft>
              <a:defRPr sz="1200">
                <a:solidFill>
                  <a:schemeClr val="tx1"/>
                </a:solidFill>
                <a:latin typeface="Arial" charset="0"/>
                <a:ea typeface="ＭＳ Ｐゴシック" charset="0"/>
              </a:defRPr>
            </a:lvl8pPr>
            <a:lvl9pPr marL="3886200" indent="-228600" defTabSz="923925" eaLnBrk="0" fontAlgn="base" hangingPunct="0">
              <a:spcBef>
                <a:spcPct val="0"/>
              </a:spcBef>
              <a:spcAft>
                <a:spcPct val="0"/>
              </a:spcAft>
              <a:defRPr sz="1200">
                <a:solidFill>
                  <a:schemeClr val="tx1"/>
                </a:solidFill>
                <a:latin typeface="Arial" charset="0"/>
                <a:ea typeface="ＭＳ Ｐゴシック" charset="0"/>
              </a:defRPr>
            </a:lvl9pPr>
          </a:lstStyle>
          <a:p>
            <a:pPr algn="r"/>
            <a:fld id="{23FBAE75-AB41-974F-BDBE-93843292F123}" type="slidenum">
              <a:rPr lang="en-US"/>
              <a:pPr algn="r"/>
              <a:t>27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fld id="{328CC9BD-DD8A-6B47-B645-A472412CE447}" type="slidenum">
              <a:rPr lang="en-US"/>
              <a:pPr/>
              <a:t>28</a:t>
            </a:fld>
            <a:endParaRPr lang="en-US"/>
          </a:p>
        </p:txBody>
      </p:sp>
      <p:sp>
        <p:nvSpPr>
          <p:cNvPr id="46083"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r"/>
            <a:fld id="{3CC74CD6-591B-BF45-8A14-9119B74B0641}" type="slidenum">
              <a:rPr lang="en-US"/>
              <a:pPr algn="r"/>
              <a:t>28</a:t>
            </a:fld>
            <a:endParaRPr lang="en-US"/>
          </a:p>
        </p:txBody>
      </p:sp>
      <p:sp>
        <p:nvSpPr>
          <p:cNvPr id="46084" name="Slide Image Placeholder 1"/>
          <p:cNvSpPr>
            <a:spLocks noGrp="1" noRot="1" noChangeAspect="1" noTextEdit="1"/>
          </p:cNvSpPr>
          <p:nvPr>
            <p:ph type="sldImg"/>
          </p:nvPr>
        </p:nvSpPr>
        <p:spPr>
          <a:xfrm>
            <a:off x="923925" y="746125"/>
            <a:ext cx="4957763" cy="3719513"/>
          </a:xfrm>
          <a:ln/>
        </p:spPr>
      </p:sp>
      <p:sp>
        <p:nvSpPr>
          <p:cNvPr id="46085" name="Notes Placeholder 2"/>
          <p:cNvSpPr>
            <a:spLocks noGrp="1"/>
          </p:cNvSpPr>
          <p:nvPr>
            <p:ph type="body" idx="1"/>
          </p:nvPr>
        </p:nvSpPr>
        <p:spPr>
          <a:xfrm>
            <a:off x="681342" y="4715154"/>
            <a:ext cx="5434993" cy="44652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300" tIns="46149" rIns="92300" bIns="46149"/>
          <a:lstStyle/>
          <a:p>
            <a:pPr eaLnBrk="1" hangingPunct="1"/>
            <a:endParaRPr lang="en-GB">
              <a:latin typeface="Arial" charset="0"/>
              <a:ea typeface="ＭＳ Ｐゴシック" charset="0"/>
            </a:endParaRPr>
          </a:p>
        </p:txBody>
      </p:sp>
      <p:sp>
        <p:nvSpPr>
          <p:cNvPr id="46086" name="Slide Number Placeholder 3"/>
          <p:cNvSpPr txBox="1">
            <a:spLocks noGrp="1"/>
          </p:cNvSpPr>
          <p:nvPr/>
        </p:nvSpPr>
        <p:spPr bwMode="auto">
          <a:xfrm>
            <a:off x="3852016" y="9428583"/>
            <a:ext cx="2944086"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0" tIns="46149" rIns="92300" bIns="46149" anchor="b"/>
          <a:lstStyle>
            <a:lvl1pPr defTabSz="923925">
              <a:defRPr sz="1200">
                <a:solidFill>
                  <a:schemeClr val="tx1"/>
                </a:solidFill>
                <a:latin typeface="Arial" charset="0"/>
                <a:ea typeface="ＭＳ Ｐゴシック" charset="0"/>
                <a:cs typeface="ＭＳ Ｐゴシック" charset="0"/>
              </a:defRPr>
            </a:lvl1pPr>
            <a:lvl2pPr marL="742950" indent="-285750" defTabSz="923925">
              <a:defRPr sz="1200">
                <a:solidFill>
                  <a:schemeClr val="tx1"/>
                </a:solidFill>
                <a:latin typeface="Arial" charset="0"/>
                <a:ea typeface="ＭＳ Ｐゴシック" charset="0"/>
              </a:defRPr>
            </a:lvl2pPr>
            <a:lvl3pPr marL="1143000" indent="-228600" defTabSz="923925">
              <a:defRPr sz="1200">
                <a:solidFill>
                  <a:schemeClr val="tx1"/>
                </a:solidFill>
                <a:latin typeface="Arial" charset="0"/>
                <a:ea typeface="ＭＳ Ｐゴシック" charset="0"/>
              </a:defRPr>
            </a:lvl3pPr>
            <a:lvl4pPr marL="1600200" indent="-228600" defTabSz="923925">
              <a:defRPr sz="1200">
                <a:solidFill>
                  <a:schemeClr val="tx1"/>
                </a:solidFill>
                <a:latin typeface="Arial" charset="0"/>
                <a:ea typeface="ＭＳ Ｐゴシック" charset="0"/>
              </a:defRPr>
            </a:lvl4pPr>
            <a:lvl5pPr marL="2057400" indent="-228600" defTabSz="923925">
              <a:defRPr sz="1200">
                <a:solidFill>
                  <a:schemeClr val="tx1"/>
                </a:solidFill>
                <a:latin typeface="Arial" charset="0"/>
                <a:ea typeface="ＭＳ Ｐゴシック" charset="0"/>
              </a:defRPr>
            </a:lvl5pPr>
            <a:lvl6pPr marL="2514600" indent="-228600" defTabSz="923925" eaLnBrk="0" fontAlgn="base" hangingPunct="0">
              <a:spcBef>
                <a:spcPct val="0"/>
              </a:spcBef>
              <a:spcAft>
                <a:spcPct val="0"/>
              </a:spcAft>
              <a:defRPr sz="1200">
                <a:solidFill>
                  <a:schemeClr val="tx1"/>
                </a:solidFill>
                <a:latin typeface="Arial" charset="0"/>
                <a:ea typeface="ＭＳ Ｐゴシック" charset="0"/>
              </a:defRPr>
            </a:lvl6pPr>
            <a:lvl7pPr marL="2971800" indent="-228600" defTabSz="923925" eaLnBrk="0" fontAlgn="base" hangingPunct="0">
              <a:spcBef>
                <a:spcPct val="0"/>
              </a:spcBef>
              <a:spcAft>
                <a:spcPct val="0"/>
              </a:spcAft>
              <a:defRPr sz="1200">
                <a:solidFill>
                  <a:schemeClr val="tx1"/>
                </a:solidFill>
                <a:latin typeface="Arial" charset="0"/>
                <a:ea typeface="ＭＳ Ｐゴシック" charset="0"/>
              </a:defRPr>
            </a:lvl7pPr>
            <a:lvl8pPr marL="3429000" indent="-228600" defTabSz="923925" eaLnBrk="0" fontAlgn="base" hangingPunct="0">
              <a:spcBef>
                <a:spcPct val="0"/>
              </a:spcBef>
              <a:spcAft>
                <a:spcPct val="0"/>
              </a:spcAft>
              <a:defRPr sz="1200">
                <a:solidFill>
                  <a:schemeClr val="tx1"/>
                </a:solidFill>
                <a:latin typeface="Arial" charset="0"/>
                <a:ea typeface="ＭＳ Ｐゴシック" charset="0"/>
              </a:defRPr>
            </a:lvl8pPr>
            <a:lvl9pPr marL="3886200" indent="-228600" defTabSz="923925" eaLnBrk="0" fontAlgn="base" hangingPunct="0">
              <a:spcBef>
                <a:spcPct val="0"/>
              </a:spcBef>
              <a:spcAft>
                <a:spcPct val="0"/>
              </a:spcAft>
              <a:defRPr sz="1200">
                <a:solidFill>
                  <a:schemeClr val="tx1"/>
                </a:solidFill>
                <a:latin typeface="Arial" charset="0"/>
                <a:ea typeface="ＭＳ Ｐゴシック" charset="0"/>
              </a:defRPr>
            </a:lvl9pPr>
          </a:lstStyle>
          <a:p>
            <a:pPr algn="r"/>
            <a:fld id="{F5919199-492A-1C47-B4E3-AA19E0B81274}" type="slidenum">
              <a:rPr lang="en-US"/>
              <a:pPr algn="r"/>
              <a:t>28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fld id="{E2B098C9-F5E1-9440-9782-903ECF28A411}" type="slidenum">
              <a:rPr lang="en-US"/>
              <a:pPr/>
              <a:t>29</a:t>
            </a:fld>
            <a:endParaRPr lang="en-US"/>
          </a:p>
        </p:txBody>
      </p:sp>
      <p:sp>
        <p:nvSpPr>
          <p:cNvPr id="47107"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r"/>
            <a:fld id="{1ADBB0C3-BFE1-3E40-91CB-81E9749C7AD8}" type="slidenum">
              <a:rPr lang="en-US"/>
              <a:pPr algn="r"/>
              <a:t>29</a:t>
            </a:fld>
            <a:endParaRPr lang="en-US"/>
          </a:p>
        </p:txBody>
      </p:sp>
      <p:sp>
        <p:nvSpPr>
          <p:cNvPr id="47108" name="Slide Image Placeholder 1"/>
          <p:cNvSpPr>
            <a:spLocks noGrp="1" noRot="1" noChangeAspect="1" noTextEdit="1"/>
          </p:cNvSpPr>
          <p:nvPr>
            <p:ph type="sldImg"/>
          </p:nvPr>
        </p:nvSpPr>
        <p:spPr>
          <a:xfrm>
            <a:off x="923925" y="746125"/>
            <a:ext cx="4957763" cy="3719513"/>
          </a:xfrm>
          <a:ln/>
        </p:spPr>
      </p:sp>
      <p:sp>
        <p:nvSpPr>
          <p:cNvPr id="47109" name="Notes Placeholder 2"/>
          <p:cNvSpPr>
            <a:spLocks noGrp="1"/>
          </p:cNvSpPr>
          <p:nvPr>
            <p:ph type="body" idx="1"/>
          </p:nvPr>
        </p:nvSpPr>
        <p:spPr>
          <a:xfrm>
            <a:off x="681342" y="4715154"/>
            <a:ext cx="5434993" cy="44652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300" tIns="46149" rIns="92300" bIns="46149"/>
          <a:lstStyle/>
          <a:p>
            <a:pPr eaLnBrk="1" hangingPunct="1"/>
            <a:endParaRPr lang="en-GB">
              <a:latin typeface="Arial" charset="0"/>
              <a:ea typeface="ＭＳ Ｐゴシック" charset="0"/>
            </a:endParaRPr>
          </a:p>
        </p:txBody>
      </p:sp>
      <p:sp>
        <p:nvSpPr>
          <p:cNvPr id="47110" name="Slide Number Placeholder 3"/>
          <p:cNvSpPr txBox="1">
            <a:spLocks noGrp="1"/>
          </p:cNvSpPr>
          <p:nvPr/>
        </p:nvSpPr>
        <p:spPr bwMode="auto">
          <a:xfrm>
            <a:off x="3852016" y="9428583"/>
            <a:ext cx="2944086"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0" tIns="46149" rIns="92300" bIns="46149" anchor="b"/>
          <a:lstStyle>
            <a:lvl1pPr defTabSz="923925">
              <a:defRPr sz="1200">
                <a:solidFill>
                  <a:schemeClr val="tx1"/>
                </a:solidFill>
                <a:latin typeface="Arial" charset="0"/>
                <a:ea typeface="ＭＳ Ｐゴシック" charset="0"/>
                <a:cs typeface="ＭＳ Ｐゴシック" charset="0"/>
              </a:defRPr>
            </a:lvl1pPr>
            <a:lvl2pPr marL="742950" indent="-285750" defTabSz="923925">
              <a:defRPr sz="1200">
                <a:solidFill>
                  <a:schemeClr val="tx1"/>
                </a:solidFill>
                <a:latin typeface="Arial" charset="0"/>
                <a:ea typeface="ＭＳ Ｐゴシック" charset="0"/>
              </a:defRPr>
            </a:lvl2pPr>
            <a:lvl3pPr marL="1143000" indent="-228600" defTabSz="923925">
              <a:defRPr sz="1200">
                <a:solidFill>
                  <a:schemeClr val="tx1"/>
                </a:solidFill>
                <a:latin typeface="Arial" charset="0"/>
                <a:ea typeface="ＭＳ Ｐゴシック" charset="0"/>
              </a:defRPr>
            </a:lvl3pPr>
            <a:lvl4pPr marL="1600200" indent="-228600" defTabSz="923925">
              <a:defRPr sz="1200">
                <a:solidFill>
                  <a:schemeClr val="tx1"/>
                </a:solidFill>
                <a:latin typeface="Arial" charset="0"/>
                <a:ea typeface="ＭＳ Ｐゴシック" charset="0"/>
              </a:defRPr>
            </a:lvl4pPr>
            <a:lvl5pPr marL="2057400" indent="-228600" defTabSz="923925">
              <a:defRPr sz="1200">
                <a:solidFill>
                  <a:schemeClr val="tx1"/>
                </a:solidFill>
                <a:latin typeface="Arial" charset="0"/>
                <a:ea typeface="ＭＳ Ｐゴシック" charset="0"/>
              </a:defRPr>
            </a:lvl5pPr>
            <a:lvl6pPr marL="2514600" indent="-228600" defTabSz="923925" eaLnBrk="0" fontAlgn="base" hangingPunct="0">
              <a:spcBef>
                <a:spcPct val="0"/>
              </a:spcBef>
              <a:spcAft>
                <a:spcPct val="0"/>
              </a:spcAft>
              <a:defRPr sz="1200">
                <a:solidFill>
                  <a:schemeClr val="tx1"/>
                </a:solidFill>
                <a:latin typeface="Arial" charset="0"/>
                <a:ea typeface="ＭＳ Ｐゴシック" charset="0"/>
              </a:defRPr>
            </a:lvl6pPr>
            <a:lvl7pPr marL="2971800" indent="-228600" defTabSz="923925" eaLnBrk="0" fontAlgn="base" hangingPunct="0">
              <a:spcBef>
                <a:spcPct val="0"/>
              </a:spcBef>
              <a:spcAft>
                <a:spcPct val="0"/>
              </a:spcAft>
              <a:defRPr sz="1200">
                <a:solidFill>
                  <a:schemeClr val="tx1"/>
                </a:solidFill>
                <a:latin typeface="Arial" charset="0"/>
                <a:ea typeface="ＭＳ Ｐゴシック" charset="0"/>
              </a:defRPr>
            </a:lvl7pPr>
            <a:lvl8pPr marL="3429000" indent="-228600" defTabSz="923925" eaLnBrk="0" fontAlgn="base" hangingPunct="0">
              <a:spcBef>
                <a:spcPct val="0"/>
              </a:spcBef>
              <a:spcAft>
                <a:spcPct val="0"/>
              </a:spcAft>
              <a:defRPr sz="1200">
                <a:solidFill>
                  <a:schemeClr val="tx1"/>
                </a:solidFill>
                <a:latin typeface="Arial" charset="0"/>
                <a:ea typeface="ＭＳ Ｐゴシック" charset="0"/>
              </a:defRPr>
            </a:lvl8pPr>
            <a:lvl9pPr marL="3886200" indent="-228600" defTabSz="923925" eaLnBrk="0" fontAlgn="base" hangingPunct="0">
              <a:spcBef>
                <a:spcPct val="0"/>
              </a:spcBef>
              <a:spcAft>
                <a:spcPct val="0"/>
              </a:spcAft>
              <a:defRPr sz="1200">
                <a:solidFill>
                  <a:schemeClr val="tx1"/>
                </a:solidFill>
                <a:latin typeface="Arial" charset="0"/>
                <a:ea typeface="ＭＳ Ｐゴシック" charset="0"/>
              </a:defRPr>
            </a:lvl9pPr>
          </a:lstStyle>
          <a:p>
            <a:pPr algn="r"/>
            <a:fld id="{6CD4E3B3-164C-874E-983C-395A7052F825}" type="slidenum">
              <a:rPr lang="en-US"/>
              <a:pPr algn="r"/>
              <a:t>29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fld id="{E6AEDFCA-9A65-284B-ACAE-16F738A6D43B}" type="slidenum">
              <a:rPr lang="en-US"/>
              <a:pPr/>
              <a:t>30</a:t>
            </a:fld>
            <a:endParaRPr lang="en-US"/>
          </a:p>
        </p:txBody>
      </p:sp>
      <p:sp>
        <p:nvSpPr>
          <p:cNvPr id="48131"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r"/>
            <a:fld id="{4A1C233C-420F-F04A-951B-834DBCD35C55}" type="slidenum">
              <a:rPr lang="en-US"/>
              <a:pPr algn="r"/>
              <a:t>30</a:t>
            </a:fld>
            <a:endParaRPr lang="en-US"/>
          </a:p>
        </p:txBody>
      </p:sp>
      <p:sp>
        <p:nvSpPr>
          <p:cNvPr id="48132" name="Slide Image Placeholder 1"/>
          <p:cNvSpPr>
            <a:spLocks noGrp="1" noRot="1" noChangeAspect="1" noTextEdit="1"/>
          </p:cNvSpPr>
          <p:nvPr>
            <p:ph type="sldImg"/>
          </p:nvPr>
        </p:nvSpPr>
        <p:spPr>
          <a:xfrm>
            <a:off x="923925" y="746125"/>
            <a:ext cx="4957763" cy="3719513"/>
          </a:xfrm>
          <a:ln/>
        </p:spPr>
      </p:sp>
      <p:sp>
        <p:nvSpPr>
          <p:cNvPr id="48133" name="Notes Placeholder 2"/>
          <p:cNvSpPr>
            <a:spLocks noGrp="1"/>
          </p:cNvSpPr>
          <p:nvPr>
            <p:ph type="body" idx="1"/>
          </p:nvPr>
        </p:nvSpPr>
        <p:spPr>
          <a:xfrm>
            <a:off x="681342" y="4715154"/>
            <a:ext cx="5434993" cy="44652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300" tIns="46149" rIns="92300" bIns="46149"/>
          <a:lstStyle/>
          <a:p>
            <a:pPr eaLnBrk="1" hangingPunct="1"/>
            <a:endParaRPr lang="en-GB">
              <a:latin typeface="Arial" charset="0"/>
              <a:ea typeface="ＭＳ Ｐゴシック" charset="0"/>
            </a:endParaRPr>
          </a:p>
        </p:txBody>
      </p:sp>
      <p:sp>
        <p:nvSpPr>
          <p:cNvPr id="48134" name="Slide Number Placeholder 3"/>
          <p:cNvSpPr txBox="1">
            <a:spLocks noGrp="1"/>
          </p:cNvSpPr>
          <p:nvPr/>
        </p:nvSpPr>
        <p:spPr bwMode="auto">
          <a:xfrm>
            <a:off x="3852016" y="9428583"/>
            <a:ext cx="2944086"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0" tIns="46149" rIns="92300" bIns="46149" anchor="b"/>
          <a:lstStyle>
            <a:lvl1pPr defTabSz="923925">
              <a:defRPr sz="1200">
                <a:solidFill>
                  <a:schemeClr val="tx1"/>
                </a:solidFill>
                <a:latin typeface="Arial" charset="0"/>
                <a:ea typeface="ＭＳ Ｐゴシック" charset="0"/>
                <a:cs typeface="ＭＳ Ｐゴシック" charset="0"/>
              </a:defRPr>
            </a:lvl1pPr>
            <a:lvl2pPr marL="742950" indent="-285750" defTabSz="923925">
              <a:defRPr sz="1200">
                <a:solidFill>
                  <a:schemeClr val="tx1"/>
                </a:solidFill>
                <a:latin typeface="Arial" charset="0"/>
                <a:ea typeface="ＭＳ Ｐゴシック" charset="0"/>
              </a:defRPr>
            </a:lvl2pPr>
            <a:lvl3pPr marL="1143000" indent="-228600" defTabSz="923925">
              <a:defRPr sz="1200">
                <a:solidFill>
                  <a:schemeClr val="tx1"/>
                </a:solidFill>
                <a:latin typeface="Arial" charset="0"/>
                <a:ea typeface="ＭＳ Ｐゴシック" charset="0"/>
              </a:defRPr>
            </a:lvl3pPr>
            <a:lvl4pPr marL="1600200" indent="-228600" defTabSz="923925">
              <a:defRPr sz="1200">
                <a:solidFill>
                  <a:schemeClr val="tx1"/>
                </a:solidFill>
                <a:latin typeface="Arial" charset="0"/>
                <a:ea typeface="ＭＳ Ｐゴシック" charset="0"/>
              </a:defRPr>
            </a:lvl4pPr>
            <a:lvl5pPr marL="2057400" indent="-228600" defTabSz="923925">
              <a:defRPr sz="1200">
                <a:solidFill>
                  <a:schemeClr val="tx1"/>
                </a:solidFill>
                <a:latin typeface="Arial" charset="0"/>
                <a:ea typeface="ＭＳ Ｐゴシック" charset="0"/>
              </a:defRPr>
            </a:lvl5pPr>
            <a:lvl6pPr marL="2514600" indent="-228600" defTabSz="923925" eaLnBrk="0" fontAlgn="base" hangingPunct="0">
              <a:spcBef>
                <a:spcPct val="0"/>
              </a:spcBef>
              <a:spcAft>
                <a:spcPct val="0"/>
              </a:spcAft>
              <a:defRPr sz="1200">
                <a:solidFill>
                  <a:schemeClr val="tx1"/>
                </a:solidFill>
                <a:latin typeface="Arial" charset="0"/>
                <a:ea typeface="ＭＳ Ｐゴシック" charset="0"/>
              </a:defRPr>
            </a:lvl6pPr>
            <a:lvl7pPr marL="2971800" indent="-228600" defTabSz="923925" eaLnBrk="0" fontAlgn="base" hangingPunct="0">
              <a:spcBef>
                <a:spcPct val="0"/>
              </a:spcBef>
              <a:spcAft>
                <a:spcPct val="0"/>
              </a:spcAft>
              <a:defRPr sz="1200">
                <a:solidFill>
                  <a:schemeClr val="tx1"/>
                </a:solidFill>
                <a:latin typeface="Arial" charset="0"/>
                <a:ea typeface="ＭＳ Ｐゴシック" charset="0"/>
              </a:defRPr>
            </a:lvl7pPr>
            <a:lvl8pPr marL="3429000" indent="-228600" defTabSz="923925" eaLnBrk="0" fontAlgn="base" hangingPunct="0">
              <a:spcBef>
                <a:spcPct val="0"/>
              </a:spcBef>
              <a:spcAft>
                <a:spcPct val="0"/>
              </a:spcAft>
              <a:defRPr sz="1200">
                <a:solidFill>
                  <a:schemeClr val="tx1"/>
                </a:solidFill>
                <a:latin typeface="Arial" charset="0"/>
                <a:ea typeface="ＭＳ Ｐゴシック" charset="0"/>
              </a:defRPr>
            </a:lvl8pPr>
            <a:lvl9pPr marL="3886200" indent="-228600" defTabSz="923925" eaLnBrk="0" fontAlgn="base" hangingPunct="0">
              <a:spcBef>
                <a:spcPct val="0"/>
              </a:spcBef>
              <a:spcAft>
                <a:spcPct val="0"/>
              </a:spcAft>
              <a:defRPr sz="1200">
                <a:solidFill>
                  <a:schemeClr val="tx1"/>
                </a:solidFill>
                <a:latin typeface="Arial" charset="0"/>
                <a:ea typeface="ＭＳ Ｐゴシック" charset="0"/>
              </a:defRPr>
            </a:lvl9pPr>
          </a:lstStyle>
          <a:p>
            <a:pPr algn="r"/>
            <a:fld id="{81E19468-FFD1-CF4D-ACE6-66AA4F87132F}" type="slidenum">
              <a:rPr lang="en-US"/>
              <a:pPr algn="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ZA" dirty="0" smtClean="0"/>
              <a:t>Why FMS slide 1 HME</a:t>
            </a:r>
            <a:r>
              <a:rPr lang="en-ZA" baseline="0" dirty="0" smtClean="0"/>
              <a:t> strategy</a:t>
            </a:r>
            <a:endParaRPr lang="en-ZA" dirty="0" smtClean="0"/>
          </a:p>
          <a:p>
            <a:r>
              <a:rPr lang="en-ZA" dirty="0" smtClean="0"/>
              <a:t>What we learn from</a:t>
            </a:r>
            <a:r>
              <a:rPr lang="en-ZA" baseline="0" dirty="0" smtClean="0"/>
              <a:t> the visit. </a:t>
            </a:r>
          </a:p>
          <a:p>
            <a:r>
              <a:rPr lang="en-ZA" baseline="0" dirty="0" smtClean="0"/>
              <a:t>How to implement</a:t>
            </a:r>
          </a:p>
          <a:p>
            <a:r>
              <a:rPr lang="en-ZA" baseline="0" dirty="0" smtClean="0"/>
              <a:t>Slide 2 - Who took part</a:t>
            </a:r>
          </a:p>
          <a:p>
            <a:r>
              <a:rPr lang="en-ZA" baseline="0" dirty="0" smtClean="0"/>
              <a:t>Where did we go</a:t>
            </a:r>
          </a:p>
          <a:p>
            <a:r>
              <a:rPr lang="en-ZA" baseline="0" dirty="0" smtClean="0"/>
              <a:t>Slide 3  to 9 visit A </a:t>
            </a:r>
          </a:p>
          <a:p>
            <a:r>
              <a:rPr lang="en-ZA" baseline="0" dirty="0" smtClean="0"/>
              <a:t>Where, who mine, what system, key learning</a:t>
            </a:r>
          </a:p>
          <a:p>
            <a:r>
              <a:rPr lang="en-ZA" baseline="0" dirty="0" smtClean="0"/>
              <a:t>Slide what did we prefer. Surface and underground reason for</a:t>
            </a:r>
          </a:p>
          <a:p>
            <a:r>
              <a:rPr lang="en-ZA" baseline="0" dirty="0" smtClean="0"/>
              <a:t>Slide on key implementation drivers</a:t>
            </a:r>
          </a:p>
          <a:p>
            <a:r>
              <a:rPr lang="en-ZA" baseline="0" dirty="0" err="1" smtClean="0"/>
              <a:t>Comms</a:t>
            </a:r>
            <a:r>
              <a:rPr lang="en-ZA" baseline="0" dirty="0" smtClean="0"/>
              <a:t> and backbone</a:t>
            </a:r>
          </a:p>
          <a:p>
            <a:r>
              <a:rPr lang="en-ZA" baseline="0" dirty="0" smtClean="0"/>
              <a:t>URS</a:t>
            </a:r>
          </a:p>
          <a:p>
            <a:r>
              <a:rPr lang="en-ZA" baseline="0" dirty="0" smtClean="0"/>
              <a:t>FRS</a:t>
            </a:r>
          </a:p>
          <a:p>
            <a:r>
              <a:rPr lang="en-ZA" baseline="0" dirty="0" smtClean="0"/>
              <a:t>Allowance for other systems</a:t>
            </a:r>
          </a:p>
          <a:p>
            <a:r>
              <a:rPr lang="en-ZA" baseline="0" dirty="0" smtClean="0"/>
              <a:t>Slide 10 control rooms</a:t>
            </a:r>
          </a:p>
          <a:p>
            <a:r>
              <a:rPr lang="en-ZA" baseline="0" dirty="0" smtClean="0"/>
              <a:t>Operation of system</a:t>
            </a:r>
          </a:p>
          <a:p>
            <a:r>
              <a:rPr lang="en-ZA" baseline="0" dirty="0" smtClean="0"/>
              <a:t>Slide 11</a:t>
            </a:r>
          </a:p>
          <a:p>
            <a:r>
              <a:rPr lang="en-ZA" baseline="0" dirty="0" smtClean="0"/>
              <a:t>Value add to other systems/building blocks</a:t>
            </a:r>
          </a:p>
          <a:p>
            <a:r>
              <a:rPr lang="en-ZA" baseline="0" dirty="0" smtClean="0"/>
              <a:t>OEE , PM, MMRS</a:t>
            </a:r>
          </a:p>
          <a:p>
            <a:r>
              <a:rPr lang="en-ZA" baseline="0" dirty="0" smtClean="0"/>
              <a:t>Framework  slide</a:t>
            </a:r>
          </a:p>
          <a:p>
            <a:r>
              <a:rPr lang="en-ZA" baseline="0" dirty="0" smtClean="0"/>
              <a:t>Way forward</a:t>
            </a:r>
          </a:p>
          <a:p>
            <a:r>
              <a:rPr lang="en-ZA" baseline="0" dirty="0" smtClean="0"/>
              <a:t>Approval at </a:t>
            </a:r>
            <a:r>
              <a:rPr lang="en-ZA" baseline="0" dirty="0" err="1" smtClean="0"/>
              <a:t>Exco</a:t>
            </a:r>
            <a:endParaRPr lang="en-ZA" baseline="0" dirty="0" smtClean="0"/>
          </a:p>
          <a:p>
            <a:r>
              <a:rPr lang="en-ZA" baseline="0" dirty="0" smtClean="0"/>
              <a:t>Infrastructure analysis</a:t>
            </a:r>
          </a:p>
          <a:p>
            <a:r>
              <a:rPr lang="en-ZA" baseline="0" dirty="0" smtClean="0"/>
              <a:t>Project management</a:t>
            </a:r>
          </a:p>
          <a:p>
            <a:r>
              <a:rPr lang="en-ZA" baseline="0" dirty="0" smtClean="0"/>
              <a:t>Change management, training, </a:t>
            </a:r>
            <a:r>
              <a:rPr lang="en-ZA" baseline="0" dirty="0" err="1" smtClean="0"/>
              <a:t>etc</a:t>
            </a:r>
            <a:endParaRPr lang="en-ZA" baseline="0" dirty="0" smtClean="0"/>
          </a:p>
          <a:p>
            <a:r>
              <a:rPr lang="en-ZA" baseline="0" smtClean="0"/>
              <a:t>FRS</a:t>
            </a:r>
          </a:p>
          <a:p>
            <a:endParaRPr lang="en-ZA" dirty="0"/>
          </a:p>
        </p:txBody>
      </p:sp>
      <p:sp>
        <p:nvSpPr>
          <p:cNvPr id="4" name="Slide Number Placeholder 3"/>
          <p:cNvSpPr>
            <a:spLocks noGrp="1"/>
          </p:cNvSpPr>
          <p:nvPr>
            <p:ph type="sldNum" sz="quarter" idx="10"/>
          </p:nvPr>
        </p:nvSpPr>
        <p:spPr/>
        <p:txBody>
          <a:bodyPr/>
          <a:lstStyle/>
          <a:p>
            <a:fld id="{6268BFE4-3EEE-45EF-A009-2F23854F5879}" type="slidenum">
              <a:rPr lang="en-ZA" smtClean="0"/>
              <a:pPr/>
              <a:t>15</a:t>
            </a:fld>
            <a:endParaRPr lang="en-ZA" dirty="0"/>
          </a:p>
        </p:txBody>
      </p:sp>
    </p:spTree>
    <p:extLst>
      <p:ext uri="{BB962C8B-B14F-4D97-AF65-F5344CB8AC3E}">
        <p14:creationId xmlns:p14="http://schemas.microsoft.com/office/powerpoint/2010/main" val="1380551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ZA" dirty="0" smtClean="0"/>
              <a:t> </a:t>
            </a:r>
            <a:r>
              <a:rPr lang="en-ZA" baseline="0" dirty="0" smtClean="0"/>
              <a:t> </a:t>
            </a:r>
            <a:endParaRPr lang="en-ZA" dirty="0"/>
          </a:p>
        </p:txBody>
      </p:sp>
      <p:sp>
        <p:nvSpPr>
          <p:cNvPr id="4" name="Slide Number Placeholder 3"/>
          <p:cNvSpPr>
            <a:spLocks noGrp="1"/>
          </p:cNvSpPr>
          <p:nvPr>
            <p:ph type="sldNum" sz="quarter" idx="10"/>
          </p:nvPr>
        </p:nvSpPr>
        <p:spPr/>
        <p:txBody>
          <a:bodyPr/>
          <a:lstStyle/>
          <a:p>
            <a:fld id="{6268BFE4-3EEE-45EF-A009-2F23854F5879}" type="slidenum">
              <a:rPr lang="en-ZA" smtClean="0"/>
              <a:pPr/>
              <a:t>16</a:t>
            </a:fld>
            <a:endParaRPr lang="en-ZA" dirty="0"/>
          </a:p>
        </p:txBody>
      </p:sp>
    </p:spTree>
    <p:extLst>
      <p:ext uri="{BB962C8B-B14F-4D97-AF65-F5344CB8AC3E}">
        <p14:creationId xmlns:p14="http://schemas.microsoft.com/office/powerpoint/2010/main" val="1380551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ZA" dirty="0" smtClean="0"/>
              <a:t> </a:t>
            </a:r>
            <a:r>
              <a:rPr lang="en-ZA" baseline="0" dirty="0" smtClean="0"/>
              <a:t> </a:t>
            </a:r>
            <a:endParaRPr lang="en-ZA" dirty="0"/>
          </a:p>
        </p:txBody>
      </p:sp>
      <p:sp>
        <p:nvSpPr>
          <p:cNvPr id="4" name="Slide Number Placeholder 3"/>
          <p:cNvSpPr>
            <a:spLocks noGrp="1"/>
          </p:cNvSpPr>
          <p:nvPr>
            <p:ph type="sldNum" sz="quarter" idx="10"/>
          </p:nvPr>
        </p:nvSpPr>
        <p:spPr/>
        <p:txBody>
          <a:bodyPr/>
          <a:lstStyle/>
          <a:p>
            <a:fld id="{6268BFE4-3EEE-45EF-A009-2F23854F5879}" type="slidenum">
              <a:rPr lang="en-ZA" smtClean="0"/>
              <a:pPr/>
              <a:t>17</a:t>
            </a:fld>
            <a:endParaRPr lang="en-ZA" dirty="0"/>
          </a:p>
        </p:txBody>
      </p:sp>
    </p:spTree>
    <p:extLst>
      <p:ext uri="{BB962C8B-B14F-4D97-AF65-F5344CB8AC3E}">
        <p14:creationId xmlns:p14="http://schemas.microsoft.com/office/powerpoint/2010/main" val="1380551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fld id="{F0864224-F093-A54F-BCA0-25C40E5AA888}" type="slidenum">
              <a:rPr lang="en-US"/>
              <a:pPr/>
              <a:t>19</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AU">
              <a:latin typeface="Arial" charset="0"/>
              <a:ea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ZA" dirty="0" smtClean="0"/>
              <a:t> </a:t>
            </a:r>
            <a:endParaRPr lang="en-ZA" dirty="0"/>
          </a:p>
        </p:txBody>
      </p:sp>
      <p:sp>
        <p:nvSpPr>
          <p:cNvPr id="4" name="Slide Number Placeholder 3"/>
          <p:cNvSpPr>
            <a:spLocks noGrp="1"/>
          </p:cNvSpPr>
          <p:nvPr>
            <p:ph type="sldNum" sz="quarter" idx="10"/>
          </p:nvPr>
        </p:nvSpPr>
        <p:spPr/>
        <p:txBody>
          <a:bodyPr/>
          <a:lstStyle/>
          <a:p>
            <a:fld id="{6268BFE4-3EEE-45EF-A009-2F23854F5879}" type="slidenum">
              <a:rPr lang="en-ZA" smtClean="0"/>
              <a:pPr/>
              <a:t>20</a:t>
            </a:fld>
            <a:endParaRPr lang="en-ZA" dirty="0"/>
          </a:p>
        </p:txBody>
      </p:sp>
    </p:spTree>
    <p:extLst>
      <p:ext uri="{BB962C8B-B14F-4D97-AF65-F5344CB8AC3E}">
        <p14:creationId xmlns:p14="http://schemas.microsoft.com/office/powerpoint/2010/main" val="82179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ZA" dirty="0" smtClean="0"/>
              <a:t> </a:t>
            </a:r>
            <a:endParaRPr lang="en-ZA" dirty="0"/>
          </a:p>
        </p:txBody>
      </p:sp>
      <p:sp>
        <p:nvSpPr>
          <p:cNvPr id="4" name="Slide Number Placeholder 3"/>
          <p:cNvSpPr>
            <a:spLocks noGrp="1"/>
          </p:cNvSpPr>
          <p:nvPr>
            <p:ph type="sldNum" sz="quarter" idx="10"/>
          </p:nvPr>
        </p:nvSpPr>
        <p:spPr/>
        <p:txBody>
          <a:bodyPr/>
          <a:lstStyle/>
          <a:p>
            <a:fld id="{6268BFE4-3EEE-45EF-A009-2F23854F5879}" type="slidenum">
              <a:rPr lang="en-ZA" smtClean="0"/>
              <a:pPr/>
              <a:t>21</a:t>
            </a:fld>
            <a:endParaRPr lang="en-ZA" dirty="0"/>
          </a:p>
        </p:txBody>
      </p:sp>
    </p:spTree>
    <p:extLst>
      <p:ext uri="{BB962C8B-B14F-4D97-AF65-F5344CB8AC3E}">
        <p14:creationId xmlns:p14="http://schemas.microsoft.com/office/powerpoint/2010/main" val="82179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ZA" dirty="0" smtClean="0"/>
              <a:t> </a:t>
            </a:r>
            <a:endParaRPr lang="en-ZA" dirty="0"/>
          </a:p>
        </p:txBody>
      </p:sp>
      <p:sp>
        <p:nvSpPr>
          <p:cNvPr id="4" name="Slide Number Placeholder 3"/>
          <p:cNvSpPr>
            <a:spLocks noGrp="1"/>
          </p:cNvSpPr>
          <p:nvPr>
            <p:ph type="sldNum" sz="quarter" idx="10"/>
          </p:nvPr>
        </p:nvSpPr>
        <p:spPr/>
        <p:txBody>
          <a:bodyPr/>
          <a:lstStyle/>
          <a:p>
            <a:fld id="{6268BFE4-3EEE-45EF-A009-2F23854F5879}" type="slidenum">
              <a:rPr lang="en-ZA" smtClean="0"/>
              <a:pPr/>
              <a:t>22</a:t>
            </a:fld>
            <a:endParaRPr lang="en-ZA" dirty="0"/>
          </a:p>
        </p:txBody>
      </p:sp>
    </p:spTree>
    <p:extLst>
      <p:ext uri="{BB962C8B-B14F-4D97-AF65-F5344CB8AC3E}">
        <p14:creationId xmlns:p14="http://schemas.microsoft.com/office/powerpoint/2010/main" val="82179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ZA" dirty="0" smtClean="0"/>
              <a:t> </a:t>
            </a:r>
            <a:endParaRPr lang="en-ZA" dirty="0"/>
          </a:p>
        </p:txBody>
      </p:sp>
      <p:sp>
        <p:nvSpPr>
          <p:cNvPr id="4" name="Slide Number Placeholder 3"/>
          <p:cNvSpPr>
            <a:spLocks noGrp="1"/>
          </p:cNvSpPr>
          <p:nvPr>
            <p:ph type="sldNum" sz="quarter" idx="10"/>
          </p:nvPr>
        </p:nvSpPr>
        <p:spPr/>
        <p:txBody>
          <a:bodyPr/>
          <a:lstStyle/>
          <a:p>
            <a:fld id="{6268BFE4-3EEE-45EF-A009-2F23854F5879}" type="slidenum">
              <a:rPr lang="en-ZA" smtClean="0"/>
              <a:pPr/>
              <a:t>23</a:t>
            </a:fld>
            <a:endParaRPr lang="en-ZA" dirty="0"/>
          </a:p>
        </p:txBody>
      </p:sp>
    </p:spTree>
    <p:extLst>
      <p:ext uri="{BB962C8B-B14F-4D97-AF65-F5344CB8AC3E}">
        <p14:creationId xmlns:p14="http://schemas.microsoft.com/office/powerpoint/2010/main" val="82179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8.jpeg"/><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8.jpeg"/><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8.jpeg"/><Relationship Id="rId1" Type="http://schemas.openxmlformats.org/officeDocument/2006/relationships/slideMaster" Target="../slideMasters/slideMaster3.xml"/><Relationship Id="rId2" Type="http://schemas.openxmlformats.org/officeDocument/2006/relationships/image" Target="../media/image18.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8.jpeg"/><Relationship Id="rId1" Type="http://schemas.openxmlformats.org/officeDocument/2006/relationships/slideMaster" Target="../slideMasters/slideMaster4.xml"/><Relationship Id="rId2" Type="http://schemas.openxmlformats.org/officeDocument/2006/relationships/image" Target="../media/image2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8.jpeg"/><Relationship Id="rId1" Type="http://schemas.openxmlformats.org/officeDocument/2006/relationships/slideMaster" Target="../slideMasters/slideMaster5.xml"/><Relationship Id="rId2" Type="http://schemas.openxmlformats.org/officeDocument/2006/relationships/image" Target="../media/image30.jpe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8.jpeg"/><Relationship Id="rId1" Type="http://schemas.openxmlformats.org/officeDocument/2006/relationships/slideMaster" Target="../slideMasters/slideMaster6.xml"/><Relationship Id="rId2" Type="http://schemas.openxmlformats.org/officeDocument/2006/relationships/image" Target="../media/image36.jpe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screen"/>
          <a:stretch>
            <a:fillRect/>
          </a:stretch>
        </p:blipFill>
        <p:spPr bwMode="auto">
          <a:xfrm>
            <a:off x="3067029" y="-9526"/>
            <a:ext cx="3008415" cy="3562597"/>
          </a:xfrm>
          <a:prstGeom prst="rect">
            <a:avLst/>
          </a:prstGeom>
          <a:noFill/>
          <a:ln w="9525">
            <a:noFill/>
            <a:miter lim="800000"/>
            <a:headEnd/>
            <a:tailEnd/>
          </a:ln>
          <a:effectLst>
            <a:reflection blurRad="6350" stA="50000" endA="300" endPos="38500" dist="50800" dir="5400000" sy="-100000" algn="bl" rotWithShape="0"/>
          </a:effectLst>
        </p:spPr>
      </p:pic>
      <p:pic>
        <p:nvPicPr>
          <p:cNvPr id="1027" name="Picture 3"/>
          <p:cNvPicPr>
            <a:picLocks noChangeAspect="1" noChangeArrowheads="1"/>
          </p:cNvPicPr>
          <p:nvPr userDrawn="1"/>
        </p:nvPicPr>
        <p:blipFill>
          <a:blip r:embed="rId3" cstate="screen"/>
          <a:stretch>
            <a:fillRect/>
          </a:stretch>
        </p:blipFill>
        <p:spPr bwMode="auto">
          <a:xfrm>
            <a:off x="970" y="-9527"/>
            <a:ext cx="3008415" cy="3562597"/>
          </a:xfrm>
          <a:prstGeom prst="rect">
            <a:avLst/>
          </a:prstGeom>
          <a:noFill/>
          <a:ln w="9525">
            <a:noFill/>
            <a:miter lim="800000"/>
            <a:headEnd/>
            <a:tailEnd/>
          </a:ln>
          <a:effectLst>
            <a:reflection blurRad="6350" stA="50000" endA="300" endPos="38500" dist="50800" dir="5400000" sy="-100000" algn="bl" rotWithShape="0"/>
          </a:effectLst>
        </p:spPr>
      </p:pic>
      <p:pic>
        <p:nvPicPr>
          <p:cNvPr id="1028" name="Picture 4"/>
          <p:cNvPicPr>
            <a:picLocks noChangeAspect="1" noChangeArrowheads="1"/>
          </p:cNvPicPr>
          <p:nvPr userDrawn="1"/>
        </p:nvPicPr>
        <p:blipFill>
          <a:blip r:embed="rId4" cstate="screen"/>
          <a:stretch>
            <a:fillRect/>
          </a:stretch>
        </p:blipFill>
        <p:spPr bwMode="auto">
          <a:xfrm>
            <a:off x="6133976" y="-9527"/>
            <a:ext cx="3008170" cy="3562307"/>
          </a:xfrm>
          <a:prstGeom prst="rect">
            <a:avLst/>
          </a:prstGeom>
          <a:noFill/>
          <a:ln w="9525">
            <a:noFill/>
            <a:miter lim="800000"/>
            <a:headEnd/>
            <a:tailEnd/>
          </a:ln>
          <a:effectLst>
            <a:reflection blurRad="6350" stA="50000" endA="300" endPos="38500" dist="50800" dir="5400000" sy="-100000" algn="bl" rotWithShape="0"/>
          </a:effectLst>
        </p:spPr>
      </p:pic>
      <p:sp>
        <p:nvSpPr>
          <p:cNvPr id="3" name="Subtitle 2"/>
          <p:cNvSpPr>
            <a:spLocks noGrp="1"/>
          </p:cNvSpPr>
          <p:nvPr userDrawn="1">
            <p:ph type="subTitle" idx="1"/>
          </p:nvPr>
        </p:nvSpPr>
        <p:spPr>
          <a:xfrm>
            <a:off x="492830" y="5402275"/>
            <a:ext cx="6400800" cy="499753"/>
          </a:xfrm>
        </p:spPr>
        <p:txBody>
          <a:bodyPr>
            <a:noAutofit/>
          </a:bodyPr>
          <a:lstStyle>
            <a:lvl1pPr marL="0" indent="0" algn="l">
              <a:buNone/>
              <a:defRPr sz="2000" b="0">
                <a:solidFill>
                  <a:srgbClr val="4D4D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sp>
        <p:nvSpPr>
          <p:cNvPr id="2" name="Title 1"/>
          <p:cNvSpPr>
            <a:spLocks noGrp="1"/>
          </p:cNvSpPr>
          <p:nvPr userDrawn="1">
            <p:ph type="ctrTitle"/>
          </p:nvPr>
        </p:nvSpPr>
        <p:spPr>
          <a:xfrm>
            <a:off x="483925" y="4826050"/>
            <a:ext cx="7772400" cy="589089"/>
          </a:xfrm>
          <a:noFill/>
        </p:spPr>
        <p:txBody>
          <a:bodyPr>
            <a:noAutofit/>
          </a:bodyPr>
          <a:lstStyle>
            <a:lvl1pPr marL="0" indent="0">
              <a:defRPr sz="3200">
                <a:solidFill>
                  <a:schemeClr val="accent2"/>
                </a:solidFill>
              </a:defRPr>
            </a:lvl1pPr>
          </a:lstStyle>
          <a:p>
            <a:r>
              <a:rPr lang="en-US" dirty="0" smtClean="0"/>
              <a:t>Click to edit Master title style</a:t>
            </a:r>
            <a:endParaRPr lang="en-ZA" dirty="0"/>
          </a:p>
        </p:txBody>
      </p:sp>
      <p:sp>
        <p:nvSpPr>
          <p:cNvPr id="12" name="Text Placeholder 11"/>
          <p:cNvSpPr>
            <a:spLocks noGrp="1"/>
          </p:cNvSpPr>
          <p:nvPr userDrawn="1">
            <p:ph type="body" sz="quarter" idx="13"/>
          </p:nvPr>
        </p:nvSpPr>
        <p:spPr>
          <a:xfrm>
            <a:off x="486975" y="5854075"/>
            <a:ext cx="6411913" cy="427965"/>
          </a:xfrm>
        </p:spPr>
        <p:txBody>
          <a:bodyPr>
            <a:noAutofit/>
          </a:bodyPr>
          <a:lstStyle>
            <a:lvl1pPr>
              <a:buNone/>
              <a:defRPr sz="1600">
                <a:solidFill>
                  <a:schemeClr val="tx1">
                    <a:lumMod val="50000"/>
                  </a:schemeClr>
                </a:solidFill>
              </a:defRPr>
            </a:lvl1pPr>
            <a:lvl2pPr>
              <a:buNone/>
              <a:defRPr/>
            </a:lvl2pPr>
            <a:lvl3pPr>
              <a:buNone/>
              <a:defRPr/>
            </a:lvl3pPr>
            <a:lvl4pPr>
              <a:buNone/>
              <a:defRPr/>
            </a:lvl4pPr>
            <a:lvl5pPr>
              <a:buNone/>
              <a:defRPr/>
            </a:lvl5pPr>
          </a:lstStyle>
          <a:p>
            <a:pPr lvl="0"/>
            <a:r>
              <a:rPr lang="en-US" dirty="0" smtClean="0"/>
              <a:t>Click to edit Master text styles</a:t>
            </a:r>
          </a:p>
        </p:txBody>
      </p:sp>
      <p:pic>
        <p:nvPicPr>
          <p:cNvPr id="10" name="Picture 111" descr="GFL Logo"/>
          <p:cNvPicPr>
            <a:picLocks noChangeAspect="1" noChangeArrowheads="1"/>
          </p:cNvPicPr>
          <p:nvPr userDrawn="1"/>
        </p:nvPicPr>
        <p:blipFill>
          <a:blip r:embed="rId5" cstate="screen"/>
          <a:srcRect/>
          <a:stretch>
            <a:fillRect/>
          </a:stretch>
        </p:blipFill>
        <p:spPr bwMode="auto">
          <a:xfrm>
            <a:off x="7652151" y="5702713"/>
            <a:ext cx="1466029" cy="939264"/>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B1AD706F-8F13-42A8-BF8D-72AC08488D1F}" type="slidenum">
              <a:rPr lang="en-ZA" smtClean="0"/>
              <a:pPr/>
              <a:t>‹#›</a:t>
            </a:fld>
            <a:endParaRPr lang="en-ZA" dirty="0"/>
          </a:p>
        </p:txBody>
      </p:sp>
      <p:sp>
        <p:nvSpPr>
          <p:cNvPr id="9"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B1AD706F-8F13-42A8-BF8D-72AC08488D1F}" type="slidenum">
              <a:rPr lang="en-ZA" smtClean="0"/>
              <a:pPr/>
              <a:t>‹#›</a:t>
            </a:fld>
            <a:endParaRPr lang="en-Z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34788" y="1230275"/>
            <a:ext cx="5273530" cy="3955148"/>
          </a:xfrm>
          <a:ln>
            <a:solidFill>
              <a:srgbClr val="4D4D4D"/>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415945"/>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1AD706F-8F13-42A8-BF8D-72AC08488D1F}" type="slidenum">
              <a:rPr lang="en-ZA" smtClean="0"/>
              <a:pPr/>
              <a:t>‹#›</a:t>
            </a:fld>
            <a:endParaRPr lang="en-ZA" dirty="0"/>
          </a:p>
        </p:txBody>
      </p:sp>
      <p:sp>
        <p:nvSpPr>
          <p:cNvPr id="10" name="Title 9"/>
          <p:cNvSpPr>
            <a:spLocks noGrp="1"/>
          </p:cNvSpPr>
          <p:nvPr>
            <p:ph type="title"/>
          </p:nvPr>
        </p:nvSpPr>
        <p:spPr/>
        <p:txBody>
          <a:bodyPr/>
          <a:lstStyle/>
          <a:p>
            <a:r>
              <a:rPr lang="en-US" smtClean="0"/>
              <a:t>Click to edit Master title style</a:t>
            </a:r>
            <a:endParaRPr lang="en-Z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screen"/>
          <a:stretch>
            <a:fillRect/>
          </a:stretch>
        </p:blipFill>
        <p:spPr bwMode="auto">
          <a:xfrm>
            <a:off x="3067029" y="-9526"/>
            <a:ext cx="3008415" cy="3562597"/>
          </a:xfrm>
          <a:prstGeom prst="rect">
            <a:avLst/>
          </a:prstGeom>
          <a:noFill/>
          <a:ln w="9525">
            <a:noFill/>
            <a:miter lim="800000"/>
            <a:headEnd/>
            <a:tailEnd/>
          </a:ln>
          <a:effectLst>
            <a:reflection blurRad="6350" stA="50000" endA="300" endPos="38500" dist="50800" dir="5400000" sy="-100000" algn="bl" rotWithShape="0"/>
          </a:effectLst>
        </p:spPr>
      </p:pic>
      <p:pic>
        <p:nvPicPr>
          <p:cNvPr id="1027" name="Picture 3"/>
          <p:cNvPicPr>
            <a:picLocks noChangeAspect="1" noChangeArrowheads="1"/>
          </p:cNvPicPr>
          <p:nvPr userDrawn="1"/>
        </p:nvPicPr>
        <p:blipFill>
          <a:blip r:embed="rId3" cstate="screen"/>
          <a:stretch>
            <a:fillRect/>
          </a:stretch>
        </p:blipFill>
        <p:spPr bwMode="auto">
          <a:xfrm>
            <a:off x="970" y="-9527"/>
            <a:ext cx="3008415" cy="3562597"/>
          </a:xfrm>
          <a:prstGeom prst="rect">
            <a:avLst/>
          </a:prstGeom>
          <a:noFill/>
          <a:ln w="9525">
            <a:noFill/>
            <a:miter lim="800000"/>
            <a:headEnd/>
            <a:tailEnd/>
          </a:ln>
          <a:effectLst>
            <a:reflection blurRad="6350" stA="50000" endA="300" endPos="38500" dist="50800" dir="5400000" sy="-100000" algn="bl" rotWithShape="0"/>
          </a:effectLst>
        </p:spPr>
      </p:pic>
      <p:pic>
        <p:nvPicPr>
          <p:cNvPr id="10" name="Picture 111" descr="GFL Logo"/>
          <p:cNvPicPr>
            <a:picLocks noChangeAspect="1" noChangeArrowheads="1"/>
          </p:cNvPicPr>
          <p:nvPr userDrawn="1"/>
        </p:nvPicPr>
        <p:blipFill>
          <a:blip r:embed="rId4" cstate="screen"/>
          <a:srcRect/>
          <a:stretch>
            <a:fillRect/>
          </a:stretch>
        </p:blipFill>
        <p:spPr bwMode="auto">
          <a:xfrm>
            <a:off x="7652151" y="5702713"/>
            <a:ext cx="1466029" cy="939264"/>
          </a:xfrm>
          <a:prstGeom prst="rect">
            <a:avLst/>
          </a:prstGeom>
          <a:noFill/>
          <a:ln w="9525">
            <a:noFill/>
            <a:miter lim="800000"/>
            <a:headEnd/>
            <a:tailEnd/>
          </a:ln>
        </p:spPr>
      </p:pic>
      <p:sp>
        <p:nvSpPr>
          <p:cNvPr id="8" name="Subtitle 2"/>
          <p:cNvSpPr>
            <a:spLocks noGrp="1"/>
          </p:cNvSpPr>
          <p:nvPr>
            <p:ph type="subTitle" idx="1"/>
          </p:nvPr>
        </p:nvSpPr>
        <p:spPr>
          <a:xfrm>
            <a:off x="492830" y="5402275"/>
            <a:ext cx="6400800" cy="499753"/>
          </a:xfrm>
        </p:spPr>
        <p:txBody>
          <a:bodyPr>
            <a:noAutofit/>
          </a:bodyPr>
          <a:lstStyle>
            <a:lvl1pPr marL="0" indent="0" algn="l">
              <a:buNone/>
              <a:defRPr sz="2000" b="0">
                <a:solidFill>
                  <a:srgbClr val="4D4D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sp>
        <p:nvSpPr>
          <p:cNvPr id="9" name="Title 1"/>
          <p:cNvSpPr>
            <a:spLocks noGrp="1"/>
          </p:cNvSpPr>
          <p:nvPr>
            <p:ph type="ctrTitle"/>
          </p:nvPr>
        </p:nvSpPr>
        <p:spPr>
          <a:xfrm>
            <a:off x="483925" y="4826050"/>
            <a:ext cx="7772400" cy="589089"/>
          </a:xfrm>
          <a:noFill/>
        </p:spPr>
        <p:txBody>
          <a:bodyPr>
            <a:noAutofit/>
          </a:bodyPr>
          <a:lstStyle>
            <a:lvl1pPr marL="0" indent="0">
              <a:defRPr sz="3200">
                <a:solidFill>
                  <a:schemeClr val="accent2"/>
                </a:solidFill>
              </a:defRPr>
            </a:lvl1pPr>
          </a:lstStyle>
          <a:p>
            <a:r>
              <a:rPr lang="en-US" dirty="0" smtClean="0"/>
              <a:t>Click to edit Master title style</a:t>
            </a:r>
            <a:endParaRPr lang="en-ZA" dirty="0"/>
          </a:p>
        </p:txBody>
      </p:sp>
      <p:sp>
        <p:nvSpPr>
          <p:cNvPr id="11" name="Text Placeholder 11"/>
          <p:cNvSpPr>
            <a:spLocks noGrp="1"/>
          </p:cNvSpPr>
          <p:nvPr>
            <p:ph type="body" sz="quarter" idx="13"/>
          </p:nvPr>
        </p:nvSpPr>
        <p:spPr>
          <a:xfrm>
            <a:off x="486975" y="5854075"/>
            <a:ext cx="6411913" cy="427965"/>
          </a:xfrm>
        </p:spPr>
        <p:txBody>
          <a:bodyPr>
            <a:noAutofit/>
          </a:bodyPr>
          <a:lstStyle>
            <a:lvl1pPr>
              <a:buNone/>
              <a:defRPr sz="1600">
                <a:solidFill>
                  <a:schemeClr val="tx1">
                    <a:lumMod val="50000"/>
                  </a:schemeClr>
                </a:solidFill>
              </a:defRPr>
            </a:lvl1pPr>
            <a:lvl2pPr>
              <a:buNone/>
              <a:defRPr/>
            </a:lvl2pPr>
            <a:lvl3pPr>
              <a:buNone/>
              <a:defRPr/>
            </a:lvl3pPr>
            <a:lvl4pPr>
              <a:buNone/>
              <a:defRPr/>
            </a:lvl4pPr>
            <a:lvl5pPr>
              <a:buNone/>
              <a:defRPr/>
            </a:lvl5pPr>
          </a:lstStyle>
          <a:p>
            <a:pPr lvl="0"/>
            <a:r>
              <a:rPr lang="en-US" dirty="0"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screen"/>
          <a:stretch>
            <a:fillRect/>
          </a:stretch>
        </p:blipFill>
        <p:spPr bwMode="auto">
          <a:xfrm>
            <a:off x="3067029" y="-9526"/>
            <a:ext cx="3008415" cy="3562597"/>
          </a:xfrm>
          <a:prstGeom prst="rect">
            <a:avLst/>
          </a:prstGeom>
          <a:noFill/>
          <a:ln w="9525">
            <a:noFill/>
            <a:miter lim="800000"/>
            <a:headEnd/>
            <a:tailEnd/>
          </a:ln>
          <a:effectLst>
            <a:reflection blurRad="6350" stA="50000" endA="300" endPos="38500" dist="50800" dir="5400000" sy="-100000" algn="bl" rotWithShape="0"/>
          </a:effectLst>
        </p:spPr>
      </p:pic>
      <p:pic>
        <p:nvPicPr>
          <p:cNvPr id="1027" name="Picture 3"/>
          <p:cNvPicPr>
            <a:picLocks noChangeAspect="1" noChangeArrowheads="1"/>
          </p:cNvPicPr>
          <p:nvPr userDrawn="1"/>
        </p:nvPicPr>
        <p:blipFill>
          <a:blip r:embed="rId3" cstate="screen"/>
          <a:stretch>
            <a:fillRect/>
          </a:stretch>
        </p:blipFill>
        <p:spPr bwMode="auto">
          <a:xfrm>
            <a:off x="970" y="-9527"/>
            <a:ext cx="3008415" cy="3562597"/>
          </a:xfrm>
          <a:prstGeom prst="rect">
            <a:avLst/>
          </a:prstGeom>
          <a:noFill/>
          <a:ln w="9525">
            <a:noFill/>
            <a:miter lim="800000"/>
            <a:headEnd/>
            <a:tailEnd/>
          </a:ln>
          <a:effectLst>
            <a:reflection blurRad="6350" stA="50000" endA="300" endPos="38500" dist="50800" dir="5400000" sy="-100000" algn="bl" rotWithShape="0"/>
          </a:effectLst>
        </p:spPr>
      </p:pic>
      <p:pic>
        <p:nvPicPr>
          <p:cNvPr id="1028" name="Picture 4"/>
          <p:cNvPicPr>
            <a:picLocks noChangeAspect="1" noChangeArrowheads="1"/>
          </p:cNvPicPr>
          <p:nvPr userDrawn="1"/>
        </p:nvPicPr>
        <p:blipFill>
          <a:blip r:embed="rId4" cstate="screen"/>
          <a:stretch>
            <a:fillRect/>
          </a:stretch>
        </p:blipFill>
        <p:spPr bwMode="auto">
          <a:xfrm>
            <a:off x="6133976" y="-9527"/>
            <a:ext cx="3008170" cy="3562307"/>
          </a:xfrm>
          <a:prstGeom prst="rect">
            <a:avLst/>
          </a:prstGeom>
          <a:noFill/>
          <a:ln w="9525">
            <a:noFill/>
            <a:miter lim="800000"/>
            <a:headEnd/>
            <a:tailEnd/>
          </a:ln>
          <a:effectLst>
            <a:reflection blurRad="6350" stA="50000" endA="300" endPos="38500" dist="50800" dir="5400000" sy="-100000" algn="bl" rotWithShape="0"/>
          </a:effectLst>
        </p:spPr>
      </p:pic>
      <p:sp>
        <p:nvSpPr>
          <p:cNvPr id="3" name="Subtitle 2"/>
          <p:cNvSpPr>
            <a:spLocks noGrp="1"/>
          </p:cNvSpPr>
          <p:nvPr userDrawn="1">
            <p:ph type="subTitle" idx="1"/>
          </p:nvPr>
        </p:nvSpPr>
        <p:spPr>
          <a:xfrm>
            <a:off x="647205" y="5307275"/>
            <a:ext cx="6400800" cy="499753"/>
          </a:xfrm>
        </p:spPr>
        <p:txBody>
          <a:bodyPr>
            <a:noAutofit/>
          </a:bodyPr>
          <a:lstStyle>
            <a:lvl1pPr marL="0" indent="0" algn="l">
              <a:buNone/>
              <a:defRPr b="1">
                <a:solidFill>
                  <a:srgbClr val="4D4D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sp>
        <p:nvSpPr>
          <p:cNvPr id="2" name="Title 1"/>
          <p:cNvSpPr>
            <a:spLocks noGrp="1"/>
          </p:cNvSpPr>
          <p:nvPr userDrawn="1">
            <p:ph type="ctrTitle"/>
          </p:nvPr>
        </p:nvSpPr>
        <p:spPr>
          <a:xfrm>
            <a:off x="638300" y="4719175"/>
            <a:ext cx="7772400" cy="589089"/>
          </a:xfrm>
          <a:noFill/>
        </p:spPr>
        <p:txBody>
          <a:bodyPr>
            <a:noAutofit/>
          </a:bodyPr>
          <a:lstStyle>
            <a:lvl1pPr marL="0" indent="0">
              <a:defRPr>
                <a:solidFill>
                  <a:schemeClr val="accent2"/>
                </a:solidFill>
              </a:defRPr>
            </a:lvl1pPr>
          </a:lstStyle>
          <a:p>
            <a:r>
              <a:rPr lang="en-US" dirty="0" smtClean="0"/>
              <a:t>Click to edit Master title style</a:t>
            </a:r>
            <a:endParaRPr lang="en-ZA" dirty="0"/>
          </a:p>
        </p:txBody>
      </p:sp>
      <p:sp>
        <p:nvSpPr>
          <p:cNvPr id="12" name="Text Placeholder 11"/>
          <p:cNvSpPr>
            <a:spLocks noGrp="1"/>
          </p:cNvSpPr>
          <p:nvPr userDrawn="1">
            <p:ph type="body" sz="quarter" idx="13"/>
          </p:nvPr>
        </p:nvSpPr>
        <p:spPr>
          <a:xfrm>
            <a:off x="641350" y="5747200"/>
            <a:ext cx="6411913" cy="427965"/>
          </a:xfrm>
        </p:spPr>
        <p:txBody>
          <a:bodyPr>
            <a:noAutofit/>
          </a:bodyPr>
          <a:lstStyle>
            <a:lvl1pPr>
              <a:buNone/>
              <a:defRPr sz="1400">
                <a:solidFill>
                  <a:schemeClr val="tx1">
                    <a:lumMod val="50000"/>
                  </a:schemeClr>
                </a:solidFill>
              </a:defRPr>
            </a:lvl1pPr>
            <a:lvl2pPr>
              <a:buNone/>
              <a:defRPr/>
            </a:lvl2pPr>
            <a:lvl3pPr>
              <a:buNone/>
              <a:defRPr/>
            </a:lvl3pPr>
            <a:lvl4pPr>
              <a:buNone/>
              <a:defRPr/>
            </a:lvl4pPr>
            <a:lvl5pPr>
              <a:buNone/>
              <a:defRPr/>
            </a:lvl5pPr>
          </a:lstStyle>
          <a:p>
            <a:pPr lvl="0"/>
            <a:r>
              <a:rPr lang="en-US" dirty="0" smtClean="0"/>
              <a:t>Click to edit Master text styles</a:t>
            </a:r>
          </a:p>
        </p:txBody>
      </p:sp>
      <p:pic>
        <p:nvPicPr>
          <p:cNvPr id="10" name="Picture 111" descr="GFL Logo"/>
          <p:cNvPicPr>
            <a:picLocks noChangeAspect="1" noChangeArrowheads="1"/>
          </p:cNvPicPr>
          <p:nvPr userDrawn="1"/>
        </p:nvPicPr>
        <p:blipFill>
          <a:blip r:embed="rId5" cstate="screen"/>
          <a:srcRect/>
          <a:stretch>
            <a:fillRect/>
          </a:stretch>
        </p:blipFill>
        <p:spPr bwMode="auto">
          <a:xfrm>
            <a:off x="7652151" y="5702713"/>
            <a:ext cx="1466029" cy="939264"/>
          </a:xfrm>
          <a:prstGeom prst="rect">
            <a:avLst/>
          </a:prstGeom>
          <a:noFill/>
          <a:ln w="9525">
            <a:noFill/>
            <a:miter lim="800000"/>
            <a:headEnd/>
            <a:tailEnd/>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screen"/>
          <a:stretch>
            <a:fillRect/>
          </a:stretch>
        </p:blipFill>
        <p:spPr bwMode="auto">
          <a:xfrm>
            <a:off x="3067029" y="-9526"/>
            <a:ext cx="3008415" cy="3562596"/>
          </a:xfrm>
          <a:prstGeom prst="rect">
            <a:avLst/>
          </a:prstGeom>
          <a:noFill/>
          <a:ln w="9525">
            <a:noFill/>
            <a:miter lim="800000"/>
            <a:headEnd/>
            <a:tailEnd/>
          </a:ln>
          <a:effectLst>
            <a:reflection blurRad="6350" stA="50000" endA="300" endPos="38500" dist="50800" dir="5400000" sy="-100000" algn="bl" rotWithShape="0"/>
          </a:effectLst>
        </p:spPr>
      </p:pic>
      <p:pic>
        <p:nvPicPr>
          <p:cNvPr id="1027" name="Picture 3"/>
          <p:cNvPicPr>
            <a:picLocks noChangeAspect="1" noChangeArrowheads="1"/>
          </p:cNvPicPr>
          <p:nvPr userDrawn="1"/>
        </p:nvPicPr>
        <p:blipFill>
          <a:blip r:embed="rId3" cstate="screen"/>
          <a:stretch>
            <a:fillRect/>
          </a:stretch>
        </p:blipFill>
        <p:spPr bwMode="auto">
          <a:xfrm>
            <a:off x="970" y="-9527"/>
            <a:ext cx="3008415" cy="3562596"/>
          </a:xfrm>
          <a:prstGeom prst="rect">
            <a:avLst/>
          </a:prstGeom>
          <a:noFill/>
          <a:ln w="9525">
            <a:noFill/>
            <a:miter lim="800000"/>
            <a:headEnd/>
            <a:tailEnd/>
          </a:ln>
          <a:effectLst>
            <a:reflection blurRad="6350" stA="50000" endA="300" endPos="38500" dist="50800" dir="5400000" sy="-100000" algn="bl" rotWithShape="0"/>
          </a:effectLst>
        </p:spPr>
      </p:pic>
      <p:pic>
        <p:nvPicPr>
          <p:cNvPr id="1028" name="Picture 4"/>
          <p:cNvPicPr>
            <a:picLocks noChangeAspect="1" noChangeArrowheads="1"/>
          </p:cNvPicPr>
          <p:nvPr userDrawn="1"/>
        </p:nvPicPr>
        <p:blipFill>
          <a:blip r:embed="rId4" cstate="screen"/>
          <a:stretch>
            <a:fillRect/>
          </a:stretch>
        </p:blipFill>
        <p:spPr bwMode="auto">
          <a:xfrm>
            <a:off x="6133976" y="-9527"/>
            <a:ext cx="3008170" cy="3562306"/>
          </a:xfrm>
          <a:prstGeom prst="rect">
            <a:avLst/>
          </a:prstGeom>
          <a:noFill/>
          <a:ln w="9525">
            <a:noFill/>
            <a:miter lim="800000"/>
            <a:headEnd/>
            <a:tailEnd/>
          </a:ln>
          <a:effectLst>
            <a:reflection blurRad="6350" stA="50000" endA="300" endPos="38500" dist="50800" dir="5400000" sy="-100000" algn="bl" rotWithShape="0"/>
          </a:effectLst>
        </p:spPr>
      </p:pic>
      <p:pic>
        <p:nvPicPr>
          <p:cNvPr id="10" name="Picture 111" descr="GFL Logo"/>
          <p:cNvPicPr>
            <a:picLocks noChangeAspect="1" noChangeArrowheads="1"/>
          </p:cNvPicPr>
          <p:nvPr userDrawn="1"/>
        </p:nvPicPr>
        <p:blipFill>
          <a:blip r:embed="rId5" cstate="screen"/>
          <a:srcRect/>
          <a:stretch>
            <a:fillRect/>
          </a:stretch>
        </p:blipFill>
        <p:spPr bwMode="auto">
          <a:xfrm>
            <a:off x="7652151" y="5702713"/>
            <a:ext cx="1466029" cy="939264"/>
          </a:xfrm>
          <a:prstGeom prst="rect">
            <a:avLst/>
          </a:prstGeom>
          <a:noFill/>
          <a:ln w="9525">
            <a:noFill/>
            <a:miter lim="800000"/>
            <a:headEnd/>
            <a:tailEnd/>
          </a:ln>
        </p:spPr>
      </p:pic>
      <p:sp>
        <p:nvSpPr>
          <p:cNvPr id="15" name="Title 2"/>
          <p:cNvSpPr>
            <a:spLocks noGrp="1"/>
          </p:cNvSpPr>
          <p:nvPr userDrawn="1">
            <p:ph type="ctrTitle"/>
          </p:nvPr>
        </p:nvSpPr>
        <p:spPr>
          <a:xfrm>
            <a:off x="638300" y="4826050"/>
            <a:ext cx="7772400" cy="589089"/>
          </a:xfrm>
        </p:spPr>
        <p:txBody>
          <a:bodyPr/>
          <a:lstStyle/>
          <a:p>
            <a:pPr eaLnBrk="1" fontAlgn="auto" hangingPunct="1">
              <a:spcAft>
                <a:spcPts val="0"/>
              </a:spcAft>
              <a:defRPr/>
            </a:pPr>
            <a:endParaRPr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ZA" dirty="0"/>
          </a:p>
        </p:txBody>
      </p:sp>
      <p:sp>
        <p:nvSpPr>
          <p:cNvPr id="3" name="Content Placeholder 2"/>
          <p:cNvSpPr>
            <a:spLocks noGrp="1"/>
          </p:cNvSpPr>
          <p:nvPr>
            <p:ph idx="1"/>
          </p:nvPr>
        </p:nvSpPr>
        <p:spPr>
          <a:xfrm>
            <a:off x="244475" y="1298574"/>
            <a:ext cx="8442325" cy="4608000"/>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a:xfrm>
            <a:off x="8640000" y="6480000"/>
            <a:ext cx="428400" cy="365125"/>
          </a:xfrm>
        </p:spPr>
        <p:txBody>
          <a:bodyPr/>
          <a:lstStyle/>
          <a:p>
            <a:fld id="{B1AD706F-8F13-42A8-BF8D-72AC08488D1F}" type="slidenum">
              <a:rPr lang="en-ZA" smtClean="0"/>
              <a:pPr/>
              <a:t>‹#›</a:t>
            </a:fld>
            <a:endParaRPr lang="en-ZA" dirty="0"/>
          </a:p>
        </p:txBody>
      </p:sp>
      <p:sp>
        <p:nvSpPr>
          <p:cNvPr id="12"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ZA" dirty="0"/>
          </a:p>
        </p:txBody>
      </p:sp>
      <p:sp>
        <p:nvSpPr>
          <p:cNvPr id="3" name="Content Placeholder 2"/>
          <p:cNvSpPr>
            <a:spLocks noGrp="1"/>
          </p:cNvSpPr>
          <p:nvPr>
            <p:ph sz="half" idx="1"/>
          </p:nvPr>
        </p:nvSpPr>
        <p:spPr>
          <a:xfrm>
            <a:off x="231575" y="1298575"/>
            <a:ext cx="4212000" cy="4608000"/>
          </a:xfrm>
        </p:spPr>
        <p:txBody>
          <a:bodyPr anchor="ctr">
            <a:no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298575"/>
            <a:ext cx="4212000" cy="4608000"/>
          </a:xfrm>
        </p:spPr>
        <p:txBody>
          <a:bodyPr anchor="ctr">
            <a:no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1AD706F-8F13-42A8-BF8D-72AC08488D1F}" type="slidenum">
              <a:rPr lang="en-ZA" smtClean="0"/>
              <a:pPr/>
              <a:t>‹#›</a:t>
            </a:fld>
            <a:endParaRPr lang="en-ZA" dirty="0"/>
          </a:p>
        </p:txBody>
      </p:sp>
      <p:sp>
        <p:nvSpPr>
          <p:cNvPr id="13"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231575" y="1285738"/>
            <a:ext cx="4212000" cy="324000"/>
          </a:xfrm>
          <a:solidFill>
            <a:schemeClr val="bg1">
              <a:lumMod val="75000"/>
            </a:schemeClr>
          </a:solidFill>
          <a:ln>
            <a:noFill/>
          </a:ln>
        </p:spPr>
        <p:txBody>
          <a:bodyPr anchor="ctr" anchorCtr="0">
            <a:noAutofit/>
          </a:bodyPr>
          <a:lstStyle>
            <a:lvl1pPr marL="0" indent="0" algn="ctr">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31575" y="1630362"/>
            <a:ext cx="4212000" cy="4284000"/>
          </a:xfrm>
        </p:spPr>
        <p:txBody>
          <a:bodyPr>
            <a:noAutofit/>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Text Placeholder 4"/>
          <p:cNvSpPr>
            <a:spLocks noGrp="1"/>
          </p:cNvSpPr>
          <p:nvPr>
            <p:ph type="body" sz="quarter" idx="3"/>
          </p:nvPr>
        </p:nvSpPr>
        <p:spPr>
          <a:xfrm>
            <a:off x="4645025" y="1285738"/>
            <a:ext cx="4212000" cy="324000"/>
          </a:xfrm>
          <a:solidFill>
            <a:schemeClr val="bg1">
              <a:lumMod val="75000"/>
            </a:schemeClr>
          </a:solidFill>
          <a:ln>
            <a:noFill/>
          </a:ln>
        </p:spPr>
        <p:txBody>
          <a:bodyPr anchor="ctr" anchorCtr="0">
            <a:noAutofit/>
          </a:bodyPr>
          <a:lstStyle>
            <a:lvl1pPr marL="0" indent="0" algn="ctr">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0362"/>
            <a:ext cx="4212000" cy="4284000"/>
          </a:xfrm>
        </p:spPr>
        <p:txBody>
          <a:bodyPr>
            <a:noAutofit/>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1AD706F-8F13-42A8-BF8D-72AC08488D1F}" type="slidenum">
              <a:rPr lang="en-ZA" smtClean="0"/>
              <a:pPr/>
              <a:t>‹#›</a:t>
            </a:fld>
            <a:endParaRPr lang="en-ZA" dirty="0"/>
          </a:p>
        </p:txBody>
      </p:sp>
      <p:sp>
        <p:nvSpPr>
          <p:cNvPr id="13"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231574" y="1285738"/>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31574" y="1630362"/>
            <a:ext cx="4212000" cy="428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Text Placeholder 4"/>
          <p:cNvSpPr>
            <a:spLocks noGrp="1"/>
          </p:cNvSpPr>
          <p:nvPr>
            <p:ph type="body" sz="quarter" idx="3"/>
          </p:nvPr>
        </p:nvSpPr>
        <p:spPr>
          <a:xfrm>
            <a:off x="4645025" y="1285738"/>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0363"/>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1AD706F-8F13-42A8-BF8D-72AC08488D1F}" type="slidenum">
              <a:rPr lang="en-ZA" smtClean="0"/>
              <a:pPr/>
              <a:t>‹#›</a:t>
            </a:fld>
            <a:endParaRPr lang="en-ZA" dirty="0"/>
          </a:p>
        </p:txBody>
      </p:sp>
      <p:sp>
        <p:nvSpPr>
          <p:cNvPr id="15" name="Text Placeholder 4"/>
          <p:cNvSpPr>
            <a:spLocks noGrp="1"/>
          </p:cNvSpPr>
          <p:nvPr>
            <p:ph type="body" sz="quarter" idx="17"/>
          </p:nvPr>
        </p:nvSpPr>
        <p:spPr>
          <a:xfrm>
            <a:off x="4645025" y="3652580"/>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6" name="Content Placeholder 5"/>
          <p:cNvSpPr>
            <a:spLocks noGrp="1"/>
          </p:cNvSpPr>
          <p:nvPr>
            <p:ph sz="quarter" idx="18"/>
          </p:nvPr>
        </p:nvSpPr>
        <p:spPr>
          <a:xfrm>
            <a:off x="4645025" y="3972986"/>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8"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screen"/>
          <a:stretch>
            <a:fillRect/>
          </a:stretch>
        </p:blipFill>
        <p:spPr bwMode="auto">
          <a:xfrm>
            <a:off x="3067029" y="-9526"/>
            <a:ext cx="3008415" cy="3562597"/>
          </a:xfrm>
          <a:prstGeom prst="rect">
            <a:avLst/>
          </a:prstGeom>
          <a:noFill/>
          <a:ln w="9525">
            <a:noFill/>
            <a:miter lim="800000"/>
            <a:headEnd/>
            <a:tailEnd/>
          </a:ln>
          <a:effectLst>
            <a:reflection blurRad="6350" stA="50000" endA="300" endPos="38500" dist="50800" dir="5400000" sy="-100000" algn="bl" rotWithShape="0"/>
          </a:effectLst>
        </p:spPr>
      </p:pic>
      <p:pic>
        <p:nvPicPr>
          <p:cNvPr id="1027" name="Picture 3"/>
          <p:cNvPicPr>
            <a:picLocks noChangeAspect="1" noChangeArrowheads="1"/>
          </p:cNvPicPr>
          <p:nvPr userDrawn="1"/>
        </p:nvPicPr>
        <p:blipFill>
          <a:blip r:embed="rId3" cstate="screen"/>
          <a:stretch>
            <a:fillRect/>
          </a:stretch>
        </p:blipFill>
        <p:spPr bwMode="auto">
          <a:xfrm>
            <a:off x="970" y="-9527"/>
            <a:ext cx="3008415" cy="3562597"/>
          </a:xfrm>
          <a:prstGeom prst="rect">
            <a:avLst/>
          </a:prstGeom>
          <a:noFill/>
          <a:ln w="9525">
            <a:noFill/>
            <a:miter lim="800000"/>
            <a:headEnd/>
            <a:tailEnd/>
          </a:ln>
          <a:effectLst>
            <a:reflection blurRad="6350" stA="50000" endA="300" endPos="38500" dist="50800" dir="5400000" sy="-100000" algn="bl" rotWithShape="0"/>
          </a:effectLst>
        </p:spPr>
      </p:pic>
      <p:pic>
        <p:nvPicPr>
          <p:cNvPr id="1028" name="Picture 4"/>
          <p:cNvPicPr>
            <a:picLocks noChangeAspect="1" noChangeArrowheads="1"/>
          </p:cNvPicPr>
          <p:nvPr userDrawn="1"/>
        </p:nvPicPr>
        <p:blipFill>
          <a:blip r:embed="rId4" cstate="screen"/>
          <a:stretch>
            <a:fillRect/>
          </a:stretch>
        </p:blipFill>
        <p:spPr bwMode="auto">
          <a:xfrm>
            <a:off x="6133976" y="-9527"/>
            <a:ext cx="3008170" cy="3562307"/>
          </a:xfrm>
          <a:prstGeom prst="rect">
            <a:avLst/>
          </a:prstGeom>
          <a:noFill/>
          <a:ln w="9525">
            <a:noFill/>
            <a:miter lim="800000"/>
            <a:headEnd/>
            <a:tailEnd/>
          </a:ln>
          <a:effectLst>
            <a:reflection blurRad="6350" stA="50000" endA="300" endPos="38500" dist="50800" dir="5400000" sy="-100000" algn="bl" rotWithShape="0"/>
          </a:effectLst>
        </p:spPr>
      </p:pic>
      <p:pic>
        <p:nvPicPr>
          <p:cNvPr id="10" name="Picture 111" descr="GFL Logo"/>
          <p:cNvPicPr>
            <a:picLocks noChangeAspect="1" noChangeArrowheads="1"/>
          </p:cNvPicPr>
          <p:nvPr userDrawn="1"/>
        </p:nvPicPr>
        <p:blipFill>
          <a:blip r:embed="rId5" cstate="screen"/>
          <a:srcRect/>
          <a:stretch>
            <a:fillRect/>
          </a:stretch>
        </p:blipFill>
        <p:spPr bwMode="auto">
          <a:xfrm>
            <a:off x="7652151" y="5702713"/>
            <a:ext cx="1466029" cy="939264"/>
          </a:xfrm>
          <a:prstGeom prst="rect">
            <a:avLst/>
          </a:prstGeom>
          <a:noFill/>
          <a:ln w="9525">
            <a:noFill/>
            <a:miter lim="800000"/>
            <a:headEnd/>
            <a:tailEnd/>
          </a:ln>
        </p:spPr>
      </p:pic>
      <p:sp>
        <p:nvSpPr>
          <p:cNvPr id="9" name="Title 2"/>
          <p:cNvSpPr>
            <a:spLocks noGrp="1"/>
          </p:cNvSpPr>
          <p:nvPr userDrawn="1">
            <p:ph type="ctrTitle"/>
          </p:nvPr>
        </p:nvSpPr>
        <p:spPr>
          <a:xfrm>
            <a:off x="638300" y="4826050"/>
            <a:ext cx="7772400" cy="589089"/>
          </a:xfrm>
        </p:spPr>
        <p:txBody>
          <a:bodyPr/>
          <a:lstStyle/>
          <a:p>
            <a:pPr eaLnBrk="1" fontAlgn="auto" hangingPunct="1">
              <a:spcAft>
                <a:spcPts val="0"/>
              </a:spcAft>
              <a:defRPr/>
            </a:pPr>
            <a:endParaRPr dirty="0" smtClean="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1AD706F-8F13-42A8-BF8D-72AC08488D1F}" type="slidenum">
              <a:rPr lang="en-ZA" smtClean="0"/>
              <a:pPr/>
              <a:t>‹#›</a:t>
            </a:fld>
            <a:endParaRPr lang="en-ZA" dirty="0"/>
          </a:p>
        </p:txBody>
      </p:sp>
      <p:sp>
        <p:nvSpPr>
          <p:cNvPr id="23"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
        <p:nvSpPr>
          <p:cNvPr id="32" name="Text Placeholder 4"/>
          <p:cNvSpPr>
            <a:spLocks noGrp="1"/>
          </p:cNvSpPr>
          <p:nvPr>
            <p:ph type="body" sz="quarter" idx="3"/>
          </p:nvPr>
        </p:nvSpPr>
        <p:spPr>
          <a:xfrm>
            <a:off x="4645025" y="1285738"/>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3" name="Content Placeholder 5"/>
          <p:cNvSpPr>
            <a:spLocks noGrp="1"/>
          </p:cNvSpPr>
          <p:nvPr>
            <p:ph sz="quarter" idx="4"/>
          </p:nvPr>
        </p:nvSpPr>
        <p:spPr>
          <a:xfrm>
            <a:off x="4645025" y="1618488"/>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34" name="Text Placeholder 4"/>
          <p:cNvSpPr>
            <a:spLocks noGrp="1"/>
          </p:cNvSpPr>
          <p:nvPr>
            <p:ph type="body" sz="quarter" idx="17"/>
          </p:nvPr>
        </p:nvSpPr>
        <p:spPr>
          <a:xfrm>
            <a:off x="4645025" y="3652580"/>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5" name="Content Placeholder 5"/>
          <p:cNvSpPr>
            <a:spLocks noGrp="1"/>
          </p:cNvSpPr>
          <p:nvPr>
            <p:ph sz="quarter" idx="18"/>
          </p:nvPr>
        </p:nvSpPr>
        <p:spPr>
          <a:xfrm>
            <a:off x="4645025" y="3972986"/>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36" name="Text Placeholder 4"/>
          <p:cNvSpPr>
            <a:spLocks noGrp="1"/>
          </p:cNvSpPr>
          <p:nvPr>
            <p:ph type="body" sz="quarter" idx="19"/>
          </p:nvPr>
        </p:nvSpPr>
        <p:spPr>
          <a:xfrm>
            <a:off x="244475" y="1285113"/>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7" name="Content Placeholder 5"/>
          <p:cNvSpPr>
            <a:spLocks noGrp="1"/>
          </p:cNvSpPr>
          <p:nvPr>
            <p:ph sz="quarter" idx="20"/>
          </p:nvPr>
        </p:nvSpPr>
        <p:spPr>
          <a:xfrm>
            <a:off x="244475" y="1617863"/>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38" name="Text Placeholder 4"/>
          <p:cNvSpPr>
            <a:spLocks noGrp="1"/>
          </p:cNvSpPr>
          <p:nvPr>
            <p:ph type="body" sz="quarter" idx="21"/>
          </p:nvPr>
        </p:nvSpPr>
        <p:spPr>
          <a:xfrm>
            <a:off x="244475" y="3651955"/>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9" name="Content Placeholder 5"/>
          <p:cNvSpPr>
            <a:spLocks noGrp="1"/>
          </p:cNvSpPr>
          <p:nvPr>
            <p:ph sz="quarter" idx="22"/>
          </p:nvPr>
        </p:nvSpPr>
        <p:spPr>
          <a:xfrm>
            <a:off x="244475" y="3972361"/>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Pic_1 Text_2 Comparison">
    <p:spTree>
      <p:nvGrpSpPr>
        <p:cNvPr id="1" name=""/>
        <p:cNvGrpSpPr/>
        <p:nvPr/>
      </p:nvGrpSpPr>
      <p:grpSpPr>
        <a:xfrm>
          <a:off x="0" y="0"/>
          <a:ext cx="0" cy="0"/>
          <a:chOff x="0" y="0"/>
          <a:chExt cx="0" cy="0"/>
        </a:xfrm>
      </p:grpSpPr>
      <p:sp>
        <p:nvSpPr>
          <p:cNvPr id="17" name="Content Placeholder 5"/>
          <p:cNvSpPr>
            <a:spLocks noGrp="1"/>
          </p:cNvSpPr>
          <p:nvPr>
            <p:ph sz="quarter" idx="20"/>
          </p:nvPr>
        </p:nvSpPr>
        <p:spPr>
          <a:xfrm>
            <a:off x="242432" y="1285113"/>
            <a:ext cx="2628000" cy="2268000"/>
          </a:xfrm>
          <a:ln>
            <a:solidFill>
              <a:srgbClr val="4D4D4D"/>
            </a:solidFill>
          </a:ln>
        </p:spPr>
        <p:txBody>
          <a:bodyPr anchor="ctr" anchorCtr="0">
            <a:norm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6" name="Content Placeholder 5"/>
          <p:cNvSpPr>
            <a:spLocks noGrp="1"/>
          </p:cNvSpPr>
          <p:nvPr>
            <p:ph sz="quarter" idx="4"/>
          </p:nvPr>
        </p:nvSpPr>
        <p:spPr>
          <a:xfrm>
            <a:off x="3031363" y="1285938"/>
            <a:ext cx="5803879" cy="2232000"/>
          </a:xfrm>
        </p:spPr>
        <p:txBody>
          <a:bodyPr anchor="ctr" anchorCtr="0">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1AD706F-8F13-42A8-BF8D-72AC08488D1F}" type="slidenum">
              <a:rPr lang="en-ZA" smtClean="0"/>
              <a:pPr/>
              <a:t>‹#›</a:t>
            </a:fld>
            <a:endParaRPr lang="en-ZA" dirty="0"/>
          </a:p>
        </p:txBody>
      </p:sp>
      <p:sp>
        <p:nvSpPr>
          <p:cNvPr id="30"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
        <p:nvSpPr>
          <p:cNvPr id="35" name="Text Placeholder 4"/>
          <p:cNvSpPr>
            <a:spLocks noGrp="1"/>
          </p:cNvSpPr>
          <p:nvPr>
            <p:ph type="body" sz="quarter" idx="17"/>
          </p:nvPr>
        </p:nvSpPr>
        <p:spPr>
          <a:xfrm>
            <a:off x="4645025" y="3652580"/>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6" name="Content Placeholder 5"/>
          <p:cNvSpPr>
            <a:spLocks noGrp="1"/>
          </p:cNvSpPr>
          <p:nvPr>
            <p:ph sz="quarter" idx="18"/>
          </p:nvPr>
        </p:nvSpPr>
        <p:spPr>
          <a:xfrm>
            <a:off x="4645025" y="3972986"/>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37" name="Text Placeholder 4"/>
          <p:cNvSpPr>
            <a:spLocks noGrp="1"/>
          </p:cNvSpPr>
          <p:nvPr>
            <p:ph type="body" sz="quarter" idx="21"/>
          </p:nvPr>
        </p:nvSpPr>
        <p:spPr>
          <a:xfrm>
            <a:off x="244475" y="3651955"/>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8" name="Content Placeholder 5"/>
          <p:cNvSpPr>
            <a:spLocks noGrp="1"/>
          </p:cNvSpPr>
          <p:nvPr>
            <p:ph sz="quarter" idx="22"/>
          </p:nvPr>
        </p:nvSpPr>
        <p:spPr>
          <a:xfrm>
            <a:off x="244475" y="3972361"/>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Pic_1 Text_3 Comparison">
    <p:spTree>
      <p:nvGrpSpPr>
        <p:cNvPr id="1" name=""/>
        <p:cNvGrpSpPr/>
        <p:nvPr/>
      </p:nvGrpSpPr>
      <p:grpSpPr>
        <a:xfrm>
          <a:off x="0" y="0"/>
          <a:ext cx="0" cy="0"/>
          <a:chOff x="0" y="0"/>
          <a:chExt cx="0" cy="0"/>
        </a:xfrm>
      </p:grpSpPr>
      <p:sp>
        <p:nvSpPr>
          <p:cNvPr id="17" name="Content Placeholder 5"/>
          <p:cNvSpPr>
            <a:spLocks noGrp="1"/>
          </p:cNvSpPr>
          <p:nvPr>
            <p:ph sz="quarter" idx="20"/>
          </p:nvPr>
        </p:nvSpPr>
        <p:spPr>
          <a:xfrm>
            <a:off x="242432" y="1285113"/>
            <a:ext cx="2628000" cy="2268000"/>
          </a:xfrm>
          <a:ln>
            <a:solidFill>
              <a:srgbClr val="4D4D4D"/>
            </a:solidFill>
          </a:ln>
        </p:spPr>
        <p:txBody>
          <a:bodyPr anchor="ctr" anchorCtr="0">
            <a:norm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6" name="Content Placeholder 5"/>
          <p:cNvSpPr>
            <a:spLocks noGrp="1"/>
          </p:cNvSpPr>
          <p:nvPr>
            <p:ph sz="quarter" idx="4"/>
          </p:nvPr>
        </p:nvSpPr>
        <p:spPr>
          <a:xfrm>
            <a:off x="3031363" y="1285938"/>
            <a:ext cx="5803879" cy="2232000"/>
          </a:xfrm>
        </p:spPr>
        <p:txBody>
          <a:bodyPr anchor="ctr" anchorCtr="0">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1AD706F-8F13-42A8-BF8D-72AC08488D1F}" type="slidenum">
              <a:rPr lang="en-ZA" smtClean="0"/>
              <a:pPr/>
              <a:t>‹#›</a:t>
            </a:fld>
            <a:endParaRPr lang="en-ZA" dirty="0"/>
          </a:p>
        </p:txBody>
      </p:sp>
      <p:sp>
        <p:nvSpPr>
          <p:cNvPr id="30"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
        <p:nvSpPr>
          <p:cNvPr id="35" name="Text Placeholder 4"/>
          <p:cNvSpPr>
            <a:spLocks noGrp="1"/>
          </p:cNvSpPr>
          <p:nvPr>
            <p:ph type="body" sz="quarter" idx="17"/>
          </p:nvPr>
        </p:nvSpPr>
        <p:spPr>
          <a:xfrm>
            <a:off x="6081968" y="3670300"/>
            <a:ext cx="277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6" name="Content Placeholder 5"/>
          <p:cNvSpPr>
            <a:spLocks noGrp="1"/>
          </p:cNvSpPr>
          <p:nvPr>
            <p:ph sz="quarter" idx="18"/>
          </p:nvPr>
        </p:nvSpPr>
        <p:spPr>
          <a:xfrm>
            <a:off x="6081968" y="3990706"/>
            <a:ext cx="277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37" name="Text Placeholder 4"/>
          <p:cNvSpPr>
            <a:spLocks noGrp="1"/>
          </p:cNvSpPr>
          <p:nvPr>
            <p:ph type="body" sz="quarter" idx="21"/>
          </p:nvPr>
        </p:nvSpPr>
        <p:spPr>
          <a:xfrm>
            <a:off x="244475" y="3651955"/>
            <a:ext cx="277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8" name="Content Placeholder 5"/>
          <p:cNvSpPr>
            <a:spLocks noGrp="1"/>
          </p:cNvSpPr>
          <p:nvPr>
            <p:ph sz="quarter" idx="22"/>
          </p:nvPr>
        </p:nvSpPr>
        <p:spPr>
          <a:xfrm>
            <a:off x="244475" y="3972361"/>
            <a:ext cx="277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2" name="Text Placeholder 4"/>
          <p:cNvSpPr>
            <a:spLocks noGrp="1"/>
          </p:cNvSpPr>
          <p:nvPr>
            <p:ph type="body" sz="quarter" idx="23"/>
          </p:nvPr>
        </p:nvSpPr>
        <p:spPr>
          <a:xfrm>
            <a:off x="3172499" y="3670300"/>
            <a:ext cx="277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Content Placeholder 5"/>
          <p:cNvSpPr>
            <a:spLocks noGrp="1"/>
          </p:cNvSpPr>
          <p:nvPr>
            <p:ph sz="quarter" idx="24"/>
          </p:nvPr>
        </p:nvSpPr>
        <p:spPr>
          <a:xfrm>
            <a:off x="3172499" y="3990706"/>
            <a:ext cx="277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B1AD706F-8F13-42A8-BF8D-72AC08488D1F}" type="slidenum">
              <a:rPr lang="en-ZA" smtClean="0"/>
              <a:pPr/>
              <a:t>‹#›</a:t>
            </a:fld>
            <a:endParaRPr lang="en-ZA" dirty="0"/>
          </a:p>
        </p:txBody>
      </p:sp>
      <p:sp>
        <p:nvSpPr>
          <p:cNvPr id="9"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B1AD706F-8F13-42A8-BF8D-72AC08488D1F}" type="slidenum">
              <a:rPr lang="en-ZA" smtClean="0"/>
              <a:pPr/>
              <a:t>‹#›</a:t>
            </a:fld>
            <a:endParaRPr lang="en-ZA"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34788" y="1230275"/>
            <a:ext cx="5273530" cy="3955148"/>
          </a:xfrm>
          <a:ln>
            <a:solidFill>
              <a:srgbClr val="4D4D4D"/>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415945"/>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1AD706F-8F13-42A8-BF8D-72AC08488D1F}" type="slidenum">
              <a:rPr lang="en-ZA" smtClean="0"/>
              <a:pPr/>
              <a:t>‹#›</a:t>
            </a:fld>
            <a:endParaRPr lang="en-ZA" dirty="0"/>
          </a:p>
        </p:txBody>
      </p:sp>
      <p:sp>
        <p:nvSpPr>
          <p:cNvPr id="10" name="Title 9"/>
          <p:cNvSpPr>
            <a:spLocks noGrp="1"/>
          </p:cNvSpPr>
          <p:nvPr>
            <p:ph type="title"/>
          </p:nvPr>
        </p:nvSpPr>
        <p:spPr/>
        <p:txBody>
          <a:bodyPr/>
          <a:lstStyle/>
          <a:p>
            <a:r>
              <a:rPr lang="en-US" smtClean="0"/>
              <a:t>Click to edit Master title style</a:t>
            </a:r>
            <a:endParaRPr lang="en-ZA"/>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screen"/>
          <a:stretch>
            <a:fillRect/>
          </a:stretch>
        </p:blipFill>
        <p:spPr bwMode="auto">
          <a:xfrm>
            <a:off x="3067029" y="-9526"/>
            <a:ext cx="3008414" cy="3562596"/>
          </a:xfrm>
          <a:prstGeom prst="rect">
            <a:avLst/>
          </a:prstGeom>
          <a:noFill/>
          <a:ln w="9525">
            <a:noFill/>
            <a:miter lim="800000"/>
            <a:headEnd/>
            <a:tailEnd/>
          </a:ln>
          <a:effectLst>
            <a:reflection blurRad="6350" stA="50000" endA="300" endPos="38500" dist="50800" dir="5400000" sy="-100000" algn="bl" rotWithShape="0"/>
          </a:effectLst>
        </p:spPr>
      </p:pic>
      <p:pic>
        <p:nvPicPr>
          <p:cNvPr id="1027" name="Picture 3"/>
          <p:cNvPicPr>
            <a:picLocks noChangeAspect="1" noChangeArrowheads="1"/>
          </p:cNvPicPr>
          <p:nvPr userDrawn="1"/>
        </p:nvPicPr>
        <p:blipFill>
          <a:blip r:embed="rId3" cstate="screen"/>
          <a:stretch>
            <a:fillRect/>
          </a:stretch>
        </p:blipFill>
        <p:spPr bwMode="auto">
          <a:xfrm>
            <a:off x="970" y="-9527"/>
            <a:ext cx="3008414" cy="3562596"/>
          </a:xfrm>
          <a:prstGeom prst="rect">
            <a:avLst/>
          </a:prstGeom>
          <a:noFill/>
          <a:ln w="9525">
            <a:noFill/>
            <a:miter lim="800000"/>
            <a:headEnd/>
            <a:tailEnd/>
          </a:ln>
          <a:effectLst>
            <a:reflection blurRad="6350" stA="50000" endA="300" endPos="38500" dist="50800" dir="5400000" sy="-100000" algn="bl" rotWithShape="0"/>
          </a:effectLst>
        </p:spPr>
      </p:pic>
      <p:pic>
        <p:nvPicPr>
          <p:cNvPr id="1028" name="Picture 4"/>
          <p:cNvPicPr>
            <a:picLocks noChangeAspect="1" noChangeArrowheads="1"/>
          </p:cNvPicPr>
          <p:nvPr userDrawn="1"/>
        </p:nvPicPr>
        <p:blipFill>
          <a:blip r:embed="rId4" cstate="screen"/>
          <a:stretch>
            <a:fillRect/>
          </a:stretch>
        </p:blipFill>
        <p:spPr bwMode="auto">
          <a:xfrm>
            <a:off x="6133976" y="-9527"/>
            <a:ext cx="3008169" cy="3562306"/>
          </a:xfrm>
          <a:prstGeom prst="rect">
            <a:avLst/>
          </a:prstGeom>
          <a:noFill/>
          <a:ln w="9525">
            <a:noFill/>
            <a:miter lim="800000"/>
            <a:headEnd/>
            <a:tailEnd/>
          </a:ln>
          <a:effectLst>
            <a:reflection blurRad="6350" stA="50000" endA="300" endPos="38500" dist="50800" dir="5400000" sy="-100000" algn="bl" rotWithShape="0"/>
          </a:effectLst>
        </p:spPr>
      </p:pic>
      <p:pic>
        <p:nvPicPr>
          <p:cNvPr id="10" name="Picture 111" descr="GFL Logo"/>
          <p:cNvPicPr>
            <a:picLocks noChangeAspect="1" noChangeArrowheads="1"/>
          </p:cNvPicPr>
          <p:nvPr userDrawn="1"/>
        </p:nvPicPr>
        <p:blipFill>
          <a:blip r:embed="rId5" cstate="screen"/>
          <a:srcRect/>
          <a:stretch>
            <a:fillRect/>
          </a:stretch>
        </p:blipFill>
        <p:spPr bwMode="auto">
          <a:xfrm>
            <a:off x="7652151" y="5702713"/>
            <a:ext cx="1466029" cy="939264"/>
          </a:xfrm>
          <a:prstGeom prst="rect">
            <a:avLst/>
          </a:prstGeom>
          <a:noFill/>
          <a:ln w="9525">
            <a:noFill/>
            <a:miter lim="800000"/>
            <a:headEnd/>
            <a:tailEnd/>
          </a:ln>
        </p:spPr>
      </p:pic>
      <p:sp>
        <p:nvSpPr>
          <p:cNvPr id="14" name="Title 2"/>
          <p:cNvSpPr>
            <a:spLocks noGrp="1"/>
          </p:cNvSpPr>
          <p:nvPr userDrawn="1">
            <p:ph type="ctrTitle"/>
          </p:nvPr>
        </p:nvSpPr>
        <p:spPr>
          <a:xfrm>
            <a:off x="638300" y="4826050"/>
            <a:ext cx="7772400" cy="589089"/>
          </a:xfrm>
        </p:spPr>
        <p:txBody>
          <a:bodyPr/>
          <a:lstStyle/>
          <a:p>
            <a:pPr eaLnBrk="1" fontAlgn="auto" hangingPunct="1">
              <a:spcAft>
                <a:spcPts val="0"/>
              </a:spcAft>
              <a:defRPr/>
            </a:pPr>
            <a:endParaRPr dirty="0" smtClean="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ZA" dirty="0"/>
          </a:p>
        </p:txBody>
      </p:sp>
      <p:sp>
        <p:nvSpPr>
          <p:cNvPr id="3" name="Content Placeholder 2"/>
          <p:cNvSpPr>
            <a:spLocks noGrp="1"/>
          </p:cNvSpPr>
          <p:nvPr>
            <p:ph idx="1"/>
          </p:nvPr>
        </p:nvSpPr>
        <p:spPr>
          <a:xfrm>
            <a:off x="244475" y="1298574"/>
            <a:ext cx="8442325" cy="4608000"/>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a:xfrm>
            <a:off x="8640000" y="6480000"/>
            <a:ext cx="428400" cy="365125"/>
          </a:xfrm>
        </p:spPr>
        <p:txBody>
          <a:bodyPr/>
          <a:lstStyle/>
          <a:p>
            <a:fld id="{B1AD706F-8F13-42A8-BF8D-72AC08488D1F}" type="slidenum">
              <a:rPr lang="en-ZA" smtClean="0"/>
              <a:pPr/>
              <a:t>‹#›</a:t>
            </a:fld>
            <a:endParaRPr lang="en-ZA" dirty="0"/>
          </a:p>
        </p:txBody>
      </p:sp>
      <p:sp>
        <p:nvSpPr>
          <p:cNvPr id="12"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ZA" dirty="0"/>
          </a:p>
        </p:txBody>
      </p:sp>
      <p:sp>
        <p:nvSpPr>
          <p:cNvPr id="3" name="Content Placeholder 2"/>
          <p:cNvSpPr>
            <a:spLocks noGrp="1"/>
          </p:cNvSpPr>
          <p:nvPr>
            <p:ph sz="half" idx="1"/>
          </p:nvPr>
        </p:nvSpPr>
        <p:spPr>
          <a:xfrm>
            <a:off x="231575" y="1298575"/>
            <a:ext cx="4212000" cy="4608000"/>
          </a:xfrm>
        </p:spPr>
        <p:txBody>
          <a:bodyPr anchor="ctr">
            <a:no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298575"/>
            <a:ext cx="4212000" cy="4608000"/>
          </a:xfrm>
        </p:spPr>
        <p:txBody>
          <a:bodyPr anchor="ctr">
            <a:no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1AD706F-8F13-42A8-BF8D-72AC08488D1F}" type="slidenum">
              <a:rPr lang="en-ZA" smtClean="0"/>
              <a:pPr/>
              <a:t>‹#›</a:t>
            </a:fld>
            <a:endParaRPr lang="en-ZA" dirty="0"/>
          </a:p>
        </p:txBody>
      </p:sp>
      <p:sp>
        <p:nvSpPr>
          <p:cNvPr id="13"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231575" y="1285738"/>
            <a:ext cx="4212000" cy="324000"/>
          </a:xfrm>
          <a:solidFill>
            <a:schemeClr val="bg1">
              <a:lumMod val="75000"/>
            </a:schemeClr>
          </a:solidFill>
          <a:ln>
            <a:noFill/>
          </a:ln>
        </p:spPr>
        <p:txBody>
          <a:bodyPr anchor="ctr" anchorCtr="0">
            <a:noAutofit/>
          </a:bodyPr>
          <a:lstStyle>
            <a:lvl1pPr marL="0" indent="0" algn="ctr">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31575" y="1630362"/>
            <a:ext cx="4212000" cy="4284000"/>
          </a:xfrm>
        </p:spPr>
        <p:txBody>
          <a:bodyPr>
            <a:noAutofit/>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Text Placeholder 4"/>
          <p:cNvSpPr>
            <a:spLocks noGrp="1"/>
          </p:cNvSpPr>
          <p:nvPr>
            <p:ph type="body" sz="quarter" idx="3"/>
          </p:nvPr>
        </p:nvSpPr>
        <p:spPr>
          <a:xfrm>
            <a:off x="4645025" y="1285738"/>
            <a:ext cx="4212000" cy="324000"/>
          </a:xfrm>
          <a:solidFill>
            <a:schemeClr val="bg1">
              <a:lumMod val="75000"/>
            </a:schemeClr>
          </a:solidFill>
          <a:ln>
            <a:noFill/>
          </a:ln>
        </p:spPr>
        <p:txBody>
          <a:bodyPr anchor="ctr" anchorCtr="0">
            <a:noAutofit/>
          </a:bodyPr>
          <a:lstStyle>
            <a:lvl1pPr marL="0" indent="0" algn="ctr">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0362"/>
            <a:ext cx="4212000" cy="4284000"/>
          </a:xfrm>
        </p:spPr>
        <p:txBody>
          <a:bodyPr>
            <a:noAutofit/>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1AD706F-8F13-42A8-BF8D-72AC08488D1F}" type="slidenum">
              <a:rPr lang="en-ZA" smtClean="0"/>
              <a:pPr/>
              <a:t>‹#›</a:t>
            </a:fld>
            <a:endParaRPr lang="en-ZA" dirty="0"/>
          </a:p>
        </p:txBody>
      </p:sp>
      <p:sp>
        <p:nvSpPr>
          <p:cNvPr id="13"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475" y="1298574"/>
            <a:ext cx="8442325" cy="4608000"/>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a:xfrm>
            <a:off x="8640000" y="6480000"/>
            <a:ext cx="428400" cy="365125"/>
          </a:xfrm>
        </p:spPr>
        <p:txBody>
          <a:bodyPr/>
          <a:lstStyle/>
          <a:p>
            <a:fld id="{B1AD706F-8F13-42A8-BF8D-72AC08488D1F}" type="slidenum">
              <a:rPr lang="en-ZA" smtClean="0"/>
              <a:pPr/>
              <a:t>‹#›</a:t>
            </a:fld>
            <a:endParaRPr lang="en-ZA" dirty="0"/>
          </a:p>
        </p:txBody>
      </p:sp>
      <p:sp>
        <p:nvSpPr>
          <p:cNvPr id="12"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
        <p:nvSpPr>
          <p:cNvPr id="7" name="Title 6"/>
          <p:cNvSpPr>
            <a:spLocks noGrp="1"/>
          </p:cNvSpPr>
          <p:nvPr>
            <p:ph type="title"/>
          </p:nvPr>
        </p:nvSpPr>
        <p:spPr/>
        <p:txBody>
          <a:bodyPr/>
          <a:lstStyle/>
          <a:p>
            <a:r>
              <a:rPr lang="en-US" smtClean="0"/>
              <a:t>Click to edit Master title style</a:t>
            </a:r>
            <a:endParaRPr lang="en-Z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231574" y="1285738"/>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31574" y="1630362"/>
            <a:ext cx="4212000" cy="428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Text Placeholder 4"/>
          <p:cNvSpPr>
            <a:spLocks noGrp="1"/>
          </p:cNvSpPr>
          <p:nvPr>
            <p:ph type="body" sz="quarter" idx="3"/>
          </p:nvPr>
        </p:nvSpPr>
        <p:spPr>
          <a:xfrm>
            <a:off x="4645025" y="1285738"/>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0363"/>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1AD706F-8F13-42A8-BF8D-72AC08488D1F}" type="slidenum">
              <a:rPr lang="en-ZA" smtClean="0"/>
              <a:pPr/>
              <a:t>‹#›</a:t>
            </a:fld>
            <a:endParaRPr lang="en-ZA" dirty="0"/>
          </a:p>
        </p:txBody>
      </p:sp>
      <p:sp>
        <p:nvSpPr>
          <p:cNvPr id="15" name="Text Placeholder 4"/>
          <p:cNvSpPr>
            <a:spLocks noGrp="1"/>
          </p:cNvSpPr>
          <p:nvPr>
            <p:ph type="body" sz="quarter" idx="17"/>
          </p:nvPr>
        </p:nvSpPr>
        <p:spPr>
          <a:xfrm>
            <a:off x="4645025" y="3652580"/>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6" name="Content Placeholder 5"/>
          <p:cNvSpPr>
            <a:spLocks noGrp="1"/>
          </p:cNvSpPr>
          <p:nvPr>
            <p:ph sz="quarter" idx="18"/>
          </p:nvPr>
        </p:nvSpPr>
        <p:spPr>
          <a:xfrm>
            <a:off x="4645025" y="3972986"/>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8"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1AD706F-8F13-42A8-BF8D-72AC08488D1F}" type="slidenum">
              <a:rPr lang="en-ZA" smtClean="0"/>
              <a:pPr/>
              <a:t>‹#›</a:t>
            </a:fld>
            <a:endParaRPr lang="en-ZA" dirty="0"/>
          </a:p>
        </p:txBody>
      </p:sp>
      <p:sp>
        <p:nvSpPr>
          <p:cNvPr id="23"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
        <p:nvSpPr>
          <p:cNvPr id="32" name="Text Placeholder 4"/>
          <p:cNvSpPr>
            <a:spLocks noGrp="1"/>
          </p:cNvSpPr>
          <p:nvPr>
            <p:ph type="body" sz="quarter" idx="3"/>
          </p:nvPr>
        </p:nvSpPr>
        <p:spPr>
          <a:xfrm>
            <a:off x="4645025" y="1285738"/>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3" name="Content Placeholder 5"/>
          <p:cNvSpPr>
            <a:spLocks noGrp="1"/>
          </p:cNvSpPr>
          <p:nvPr>
            <p:ph sz="quarter" idx="4"/>
          </p:nvPr>
        </p:nvSpPr>
        <p:spPr>
          <a:xfrm>
            <a:off x="4645025" y="1618488"/>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34" name="Text Placeholder 4"/>
          <p:cNvSpPr>
            <a:spLocks noGrp="1"/>
          </p:cNvSpPr>
          <p:nvPr>
            <p:ph type="body" sz="quarter" idx="17"/>
          </p:nvPr>
        </p:nvSpPr>
        <p:spPr>
          <a:xfrm>
            <a:off x="4645025" y="3652580"/>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5" name="Content Placeholder 5"/>
          <p:cNvSpPr>
            <a:spLocks noGrp="1"/>
          </p:cNvSpPr>
          <p:nvPr>
            <p:ph sz="quarter" idx="18"/>
          </p:nvPr>
        </p:nvSpPr>
        <p:spPr>
          <a:xfrm>
            <a:off x="4645025" y="3972986"/>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36" name="Text Placeholder 4"/>
          <p:cNvSpPr>
            <a:spLocks noGrp="1"/>
          </p:cNvSpPr>
          <p:nvPr>
            <p:ph type="body" sz="quarter" idx="19"/>
          </p:nvPr>
        </p:nvSpPr>
        <p:spPr>
          <a:xfrm>
            <a:off x="244475" y="1285113"/>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7" name="Content Placeholder 5"/>
          <p:cNvSpPr>
            <a:spLocks noGrp="1"/>
          </p:cNvSpPr>
          <p:nvPr>
            <p:ph sz="quarter" idx="20"/>
          </p:nvPr>
        </p:nvSpPr>
        <p:spPr>
          <a:xfrm>
            <a:off x="244475" y="1617863"/>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38" name="Text Placeholder 4"/>
          <p:cNvSpPr>
            <a:spLocks noGrp="1"/>
          </p:cNvSpPr>
          <p:nvPr>
            <p:ph type="body" sz="quarter" idx="21"/>
          </p:nvPr>
        </p:nvSpPr>
        <p:spPr>
          <a:xfrm>
            <a:off x="244475" y="3651955"/>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9" name="Content Placeholder 5"/>
          <p:cNvSpPr>
            <a:spLocks noGrp="1"/>
          </p:cNvSpPr>
          <p:nvPr>
            <p:ph sz="quarter" idx="22"/>
          </p:nvPr>
        </p:nvSpPr>
        <p:spPr>
          <a:xfrm>
            <a:off x="244475" y="3972361"/>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Pic_1 Text_2 Comparison">
    <p:spTree>
      <p:nvGrpSpPr>
        <p:cNvPr id="1" name=""/>
        <p:cNvGrpSpPr/>
        <p:nvPr/>
      </p:nvGrpSpPr>
      <p:grpSpPr>
        <a:xfrm>
          <a:off x="0" y="0"/>
          <a:ext cx="0" cy="0"/>
          <a:chOff x="0" y="0"/>
          <a:chExt cx="0" cy="0"/>
        </a:xfrm>
      </p:grpSpPr>
      <p:sp>
        <p:nvSpPr>
          <p:cNvPr id="17" name="Content Placeholder 5"/>
          <p:cNvSpPr>
            <a:spLocks noGrp="1"/>
          </p:cNvSpPr>
          <p:nvPr>
            <p:ph sz="quarter" idx="20"/>
          </p:nvPr>
        </p:nvSpPr>
        <p:spPr>
          <a:xfrm>
            <a:off x="242432" y="1285113"/>
            <a:ext cx="2628000" cy="2268000"/>
          </a:xfrm>
          <a:ln>
            <a:solidFill>
              <a:srgbClr val="4D4D4D"/>
            </a:solidFill>
          </a:ln>
        </p:spPr>
        <p:txBody>
          <a:bodyPr anchor="ctr" anchorCtr="0">
            <a:norm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6" name="Content Placeholder 5"/>
          <p:cNvSpPr>
            <a:spLocks noGrp="1"/>
          </p:cNvSpPr>
          <p:nvPr>
            <p:ph sz="quarter" idx="4"/>
          </p:nvPr>
        </p:nvSpPr>
        <p:spPr>
          <a:xfrm>
            <a:off x="3031363" y="1285938"/>
            <a:ext cx="5803879" cy="2232000"/>
          </a:xfrm>
        </p:spPr>
        <p:txBody>
          <a:bodyPr anchor="ctr" anchorCtr="0">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1AD706F-8F13-42A8-BF8D-72AC08488D1F}" type="slidenum">
              <a:rPr lang="en-ZA" smtClean="0"/>
              <a:pPr/>
              <a:t>‹#›</a:t>
            </a:fld>
            <a:endParaRPr lang="en-ZA" dirty="0"/>
          </a:p>
        </p:txBody>
      </p:sp>
      <p:sp>
        <p:nvSpPr>
          <p:cNvPr id="30"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
        <p:nvSpPr>
          <p:cNvPr id="35" name="Text Placeholder 4"/>
          <p:cNvSpPr>
            <a:spLocks noGrp="1"/>
          </p:cNvSpPr>
          <p:nvPr>
            <p:ph type="body" sz="quarter" idx="17"/>
          </p:nvPr>
        </p:nvSpPr>
        <p:spPr>
          <a:xfrm>
            <a:off x="4645025" y="3652580"/>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6" name="Content Placeholder 5"/>
          <p:cNvSpPr>
            <a:spLocks noGrp="1"/>
          </p:cNvSpPr>
          <p:nvPr>
            <p:ph sz="quarter" idx="18"/>
          </p:nvPr>
        </p:nvSpPr>
        <p:spPr>
          <a:xfrm>
            <a:off x="4645025" y="3972986"/>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37" name="Text Placeholder 4"/>
          <p:cNvSpPr>
            <a:spLocks noGrp="1"/>
          </p:cNvSpPr>
          <p:nvPr>
            <p:ph type="body" sz="quarter" idx="21"/>
          </p:nvPr>
        </p:nvSpPr>
        <p:spPr>
          <a:xfrm>
            <a:off x="244475" y="3651955"/>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8" name="Content Placeholder 5"/>
          <p:cNvSpPr>
            <a:spLocks noGrp="1"/>
          </p:cNvSpPr>
          <p:nvPr>
            <p:ph sz="quarter" idx="22"/>
          </p:nvPr>
        </p:nvSpPr>
        <p:spPr>
          <a:xfrm>
            <a:off x="244475" y="3972361"/>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Pic_1 Text_3 Comparison">
    <p:spTree>
      <p:nvGrpSpPr>
        <p:cNvPr id="1" name=""/>
        <p:cNvGrpSpPr/>
        <p:nvPr/>
      </p:nvGrpSpPr>
      <p:grpSpPr>
        <a:xfrm>
          <a:off x="0" y="0"/>
          <a:ext cx="0" cy="0"/>
          <a:chOff x="0" y="0"/>
          <a:chExt cx="0" cy="0"/>
        </a:xfrm>
      </p:grpSpPr>
      <p:sp>
        <p:nvSpPr>
          <p:cNvPr id="17" name="Content Placeholder 5"/>
          <p:cNvSpPr>
            <a:spLocks noGrp="1"/>
          </p:cNvSpPr>
          <p:nvPr>
            <p:ph sz="quarter" idx="20"/>
          </p:nvPr>
        </p:nvSpPr>
        <p:spPr>
          <a:xfrm>
            <a:off x="242432" y="1285113"/>
            <a:ext cx="2628000" cy="2268000"/>
          </a:xfrm>
          <a:ln>
            <a:solidFill>
              <a:srgbClr val="4D4D4D"/>
            </a:solidFill>
          </a:ln>
        </p:spPr>
        <p:txBody>
          <a:bodyPr anchor="ctr" anchorCtr="0">
            <a:norm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6" name="Content Placeholder 5"/>
          <p:cNvSpPr>
            <a:spLocks noGrp="1"/>
          </p:cNvSpPr>
          <p:nvPr>
            <p:ph sz="quarter" idx="4"/>
          </p:nvPr>
        </p:nvSpPr>
        <p:spPr>
          <a:xfrm>
            <a:off x="3031363" y="1285938"/>
            <a:ext cx="5803879" cy="2232000"/>
          </a:xfrm>
        </p:spPr>
        <p:txBody>
          <a:bodyPr anchor="ctr" anchorCtr="0">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1AD706F-8F13-42A8-BF8D-72AC08488D1F}" type="slidenum">
              <a:rPr lang="en-ZA" smtClean="0"/>
              <a:pPr/>
              <a:t>‹#›</a:t>
            </a:fld>
            <a:endParaRPr lang="en-ZA" dirty="0"/>
          </a:p>
        </p:txBody>
      </p:sp>
      <p:sp>
        <p:nvSpPr>
          <p:cNvPr id="30"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
        <p:nvSpPr>
          <p:cNvPr id="35" name="Text Placeholder 4"/>
          <p:cNvSpPr>
            <a:spLocks noGrp="1"/>
          </p:cNvSpPr>
          <p:nvPr>
            <p:ph type="body" sz="quarter" idx="17"/>
          </p:nvPr>
        </p:nvSpPr>
        <p:spPr>
          <a:xfrm>
            <a:off x="6081968" y="3670300"/>
            <a:ext cx="277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6" name="Content Placeholder 5"/>
          <p:cNvSpPr>
            <a:spLocks noGrp="1"/>
          </p:cNvSpPr>
          <p:nvPr>
            <p:ph sz="quarter" idx="18"/>
          </p:nvPr>
        </p:nvSpPr>
        <p:spPr>
          <a:xfrm>
            <a:off x="6081968" y="3990706"/>
            <a:ext cx="277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37" name="Text Placeholder 4"/>
          <p:cNvSpPr>
            <a:spLocks noGrp="1"/>
          </p:cNvSpPr>
          <p:nvPr>
            <p:ph type="body" sz="quarter" idx="21"/>
          </p:nvPr>
        </p:nvSpPr>
        <p:spPr>
          <a:xfrm>
            <a:off x="244475" y="3651955"/>
            <a:ext cx="277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8" name="Content Placeholder 5"/>
          <p:cNvSpPr>
            <a:spLocks noGrp="1"/>
          </p:cNvSpPr>
          <p:nvPr>
            <p:ph sz="quarter" idx="22"/>
          </p:nvPr>
        </p:nvSpPr>
        <p:spPr>
          <a:xfrm>
            <a:off x="244475" y="3972361"/>
            <a:ext cx="277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2" name="Text Placeholder 4"/>
          <p:cNvSpPr>
            <a:spLocks noGrp="1"/>
          </p:cNvSpPr>
          <p:nvPr>
            <p:ph type="body" sz="quarter" idx="23"/>
          </p:nvPr>
        </p:nvSpPr>
        <p:spPr>
          <a:xfrm>
            <a:off x="3172499" y="3670300"/>
            <a:ext cx="277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Content Placeholder 5"/>
          <p:cNvSpPr>
            <a:spLocks noGrp="1"/>
          </p:cNvSpPr>
          <p:nvPr>
            <p:ph sz="quarter" idx="24"/>
          </p:nvPr>
        </p:nvSpPr>
        <p:spPr>
          <a:xfrm>
            <a:off x="3172499" y="3990706"/>
            <a:ext cx="277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B1AD706F-8F13-42A8-BF8D-72AC08488D1F}" type="slidenum">
              <a:rPr lang="en-ZA" smtClean="0"/>
              <a:pPr/>
              <a:t>‹#›</a:t>
            </a:fld>
            <a:endParaRPr lang="en-ZA" dirty="0"/>
          </a:p>
        </p:txBody>
      </p:sp>
      <p:sp>
        <p:nvSpPr>
          <p:cNvPr id="9"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B1AD706F-8F13-42A8-BF8D-72AC08488D1F}" type="slidenum">
              <a:rPr lang="en-ZA" smtClean="0"/>
              <a:pPr/>
              <a:t>‹#›</a:t>
            </a:fld>
            <a:endParaRPr lang="en-ZA"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34788" y="1230275"/>
            <a:ext cx="5273530" cy="3955148"/>
          </a:xfrm>
          <a:ln>
            <a:solidFill>
              <a:srgbClr val="4D4D4D"/>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415945"/>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1AD706F-8F13-42A8-BF8D-72AC08488D1F}" type="slidenum">
              <a:rPr lang="en-ZA" smtClean="0"/>
              <a:pPr/>
              <a:t>‹#›</a:t>
            </a:fld>
            <a:endParaRPr lang="en-ZA" dirty="0"/>
          </a:p>
        </p:txBody>
      </p:sp>
      <p:sp>
        <p:nvSpPr>
          <p:cNvPr id="10" name="Title 9"/>
          <p:cNvSpPr>
            <a:spLocks noGrp="1"/>
          </p:cNvSpPr>
          <p:nvPr>
            <p:ph type="title"/>
          </p:nvPr>
        </p:nvSpPr>
        <p:spPr/>
        <p:txBody>
          <a:bodyPr/>
          <a:lstStyle/>
          <a:p>
            <a:r>
              <a:rPr lang="en-US" smtClean="0"/>
              <a:t>Click to edit Master title style</a:t>
            </a:r>
            <a:endParaRPr lang="en-ZA"/>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2583C83-3A7E-B644-BA7B-0165F7080163}" type="slidenum">
              <a:rPr lang="en-US"/>
              <a:pPr/>
              <a:t>‹#›</a:t>
            </a:fld>
            <a:endParaRPr lang="en-US"/>
          </a:p>
        </p:txBody>
      </p:sp>
    </p:spTree>
    <p:extLst>
      <p:ext uri="{BB962C8B-B14F-4D97-AF65-F5344CB8AC3E}">
        <p14:creationId xmlns:p14="http://schemas.microsoft.com/office/powerpoint/2010/main" val="24597285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3288569-7819-D34F-8FBE-4D3B9630147F}" type="slidenum">
              <a:rPr lang="en-US"/>
              <a:pPr/>
              <a:t>‹#›</a:t>
            </a:fld>
            <a:endParaRPr lang="en-US"/>
          </a:p>
        </p:txBody>
      </p:sp>
    </p:spTree>
    <p:extLst>
      <p:ext uri="{BB962C8B-B14F-4D97-AF65-F5344CB8AC3E}">
        <p14:creationId xmlns:p14="http://schemas.microsoft.com/office/powerpoint/2010/main" val="16577247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screen"/>
          <a:stretch>
            <a:fillRect/>
          </a:stretch>
        </p:blipFill>
        <p:spPr bwMode="auto">
          <a:xfrm>
            <a:off x="3067029" y="-9526"/>
            <a:ext cx="3008414" cy="3562595"/>
          </a:xfrm>
          <a:prstGeom prst="rect">
            <a:avLst/>
          </a:prstGeom>
          <a:noFill/>
          <a:ln w="9525">
            <a:noFill/>
            <a:miter lim="800000"/>
            <a:headEnd/>
            <a:tailEnd/>
          </a:ln>
          <a:effectLst>
            <a:reflection blurRad="6350" stA="50000" endA="300" endPos="38500" dist="50800" dir="5400000" sy="-100000" algn="bl" rotWithShape="0"/>
          </a:effectLst>
        </p:spPr>
      </p:pic>
      <p:pic>
        <p:nvPicPr>
          <p:cNvPr id="1027" name="Picture 3"/>
          <p:cNvPicPr>
            <a:picLocks noChangeAspect="1" noChangeArrowheads="1"/>
          </p:cNvPicPr>
          <p:nvPr userDrawn="1"/>
        </p:nvPicPr>
        <p:blipFill>
          <a:blip r:embed="rId3" cstate="screen"/>
          <a:stretch>
            <a:fillRect/>
          </a:stretch>
        </p:blipFill>
        <p:spPr bwMode="auto">
          <a:xfrm>
            <a:off x="970" y="-9527"/>
            <a:ext cx="3008414" cy="3562595"/>
          </a:xfrm>
          <a:prstGeom prst="rect">
            <a:avLst/>
          </a:prstGeom>
          <a:noFill/>
          <a:ln w="9525">
            <a:noFill/>
            <a:miter lim="800000"/>
            <a:headEnd/>
            <a:tailEnd/>
          </a:ln>
          <a:effectLst>
            <a:reflection blurRad="6350" stA="50000" endA="300" endPos="38500" dist="50800" dir="5400000" sy="-100000" algn="bl" rotWithShape="0"/>
          </a:effectLst>
        </p:spPr>
      </p:pic>
      <p:pic>
        <p:nvPicPr>
          <p:cNvPr id="1028" name="Picture 4"/>
          <p:cNvPicPr>
            <a:picLocks noChangeAspect="1" noChangeArrowheads="1"/>
          </p:cNvPicPr>
          <p:nvPr userDrawn="1"/>
        </p:nvPicPr>
        <p:blipFill>
          <a:blip r:embed="rId4" cstate="screen"/>
          <a:stretch>
            <a:fillRect/>
          </a:stretch>
        </p:blipFill>
        <p:spPr bwMode="auto">
          <a:xfrm>
            <a:off x="6133976" y="-9527"/>
            <a:ext cx="3008169" cy="3562305"/>
          </a:xfrm>
          <a:prstGeom prst="rect">
            <a:avLst/>
          </a:prstGeom>
          <a:noFill/>
          <a:ln w="9525">
            <a:noFill/>
            <a:miter lim="800000"/>
            <a:headEnd/>
            <a:tailEnd/>
          </a:ln>
          <a:effectLst>
            <a:reflection blurRad="6350" stA="50000" endA="300" endPos="38500" dist="50800" dir="5400000" sy="-100000" algn="bl" rotWithShape="0"/>
          </a:effectLst>
        </p:spPr>
      </p:pic>
      <p:pic>
        <p:nvPicPr>
          <p:cNvPr id="10" name="Picture 111" descr="GFL Logo"/>
          <p:cNvPicPr>
            <a:picLocks noChangeAspect="1" noChangeArrowheads="1"/>
          </p:cNvPicPr>
          <p:nvPr userDrawn="1"/>
        </p:nvPicPr>
        <p:blipFill>
          <a:blip r:embed="rId5" cstate="screen"/>
          <a:srcRect/>
          <a:stretch>
            <a:fillRect/>
          </a:stretch>
        </p:blipFill>
        <p:spPr bwMode="auto">
          <a:xfrm>
            <a:off x="7652151" y="5702713"/>
            <a:ext cx="1466029" cy="939264"/>
          </a:xfrm>
          <a:prstGeom prst="rect">
            <a:avLst/>
          </a:prstGeom>
          <a:noFill/>
          <a:ln w="9525">
            <a:noFill/>
            <a:miter lim="800000"/>
            <a:headEnd/>
            <a:tailEnd/>
          </a:ln>
        </p:spPr>
      </p:pic>
      <p:sp>
        <p:nvSpPr>
          <p:cNvPr id="14" name="Title 2"/>
          <p:cNvSpPr>
            <a:spLocks noGrp="1"/>
          </p:cNvSpPr>
          <p:nvPr userDrawn="1">
            <p:ph type="ctrTitle"/>
          </p:nvPr>
        </p:nvSpPr>
        <p:spPr>
          <a:xfrm>
            <a:off x="638300" y="4826050"/>
            <a:ext cx="7772400" cy="589089"/>
          </a:xfrm>
        </p:spPr>
        <p:txBody>
          <a:bodyPr/>
          <a:lstStyle/>
          <a:p>
            <a:pPr eaLnBrk="1" fontAlgn="auto" hangingPunct="1">
              <a:spcAft>
                <a:spcPts val="0"/>
              </a:spcAft>
              <a:defRPr/>
            </a:pPr>
            <a:endParaRPr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ZA" dirty="0"/>
          </a:p>
        </p:txBody>
      </p:sp>
      <p:sp>
        <p:nvSpPr>
          <p:cNvPr id="3" name="Content Placeholder 2"/>
          <p:cNvSpPr>
            <a:spLocks noGrp="1"/>
          </p:cNvSpPr>
          <p:nvPr>
            <p:ph sz="half" idx="1"/>
          </p:nvPr>
        </p:nvSpPr>
        <p:spPr>
          <a:xfrm>
            <a:off x="231575" y="1298575"/>
            <a:ext cx="4212000" cy="4608000"/>
          </a:xfrm>
        </p:spPr>
        <p:txBody>
          <a:bodyPr anchor="ctr">
            <a:no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298575"/>
            <a:ext cx="4212000" cy="4608000"/>
          </a:xfrm>
        </p:spPr>
        <p:txBody>
          <a:bodyPr anchor="ctr">
            <a:no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1AD706F-8F13-42A8-BF8D-72AC08488D1F}" type="slidenum">
              <a:rPr lang="en-ZA" smtClean="0"/>
              <a:pPr/>
              <a:t>‹#›</a:t>
            </a:fld>
            <a:endParaRPr lang="en-ZA" dirty="0"/>
          </a:p>
        </p:txBody>
      </p:sp>
      <p:sp>
        <p:nvSpPr>
          <p:cNvPr id="13"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ZA" dirty="0"/>
          </a:p>
        </p:txBody>
      </p:sp>
      <p:sp>
        <p:nvSpPr>
          <p:cNvPr id="3" name="Content Placeholder 2"/>
          <p:cNvSpPr>
            <a:spLocks noGrp="1"/>
          </p:cNvSpPr>
          <p:nvPr>
            <p:ph idx="1"/>
          </p:nvPr>
        </p:nvSpPr>
        <p:spPr>
          <a:xfrm>
            <a:off x="244475" y="1298574"/>
            <a:ext cx="8442325" cy="4608000"/>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a:xfrm>
            <a:off x="8640000" y="6480000"/>
            <a:ext cx="428400" cy="365125"/>
          </a:xfrm>
        </p:spPr>
        <p:txBody>
          <a:bodyPr/>
          <a:lstStyle/>
          <a:p>
            <a:fld id="{B1AD706F-8F13-42A8-BF8D-72AC08488D1F}" type="slidenum">
              <a:rPr lang="en-ZA" smtClean="0"/>
              <a:pPr/>
              <a:t>‹#›</a:t>
            </a:fld>
            <a:endParaRPr lang="en-ZA" dirty="0"/>
          </a:p>
        </p:txBody>
      </p:sp>
      <p:sp>
        <p:nvSpPr>
          <p:cNvPr id="12"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ZA" dirty="0"/>
          </a:p>
        </p:txBody>
      </p:sp>
      <p:sp>
        <p:nvSpPr>
          <p:cNvPr id="3" name="Content Placeholder 2"/>
          <p:cNvSpPr>
            <a:spLocks noGrp="1"/>
          </p:cNvSpPr>
          <p:nvPr>
            <p:ph sz="half" idx="1"/>
          </p:nvPr>
        </p:nvSpPr>
        <p:spPr>
          <a:xfrm>
            <a:off x="231575" y="1298575"/>
            <a:ext cx="4212000" cy="4608000"/>
          </a:xfrm>
        </p:spPr>
        <p:txBody>
          <a:bodyPr anchor="ctr">
            <a:no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298575"/>
            <a:ext cx="4212000" cy="4608000"/>
          </a:xfrm>
        </p:spPr>
        <p:txBody>
          <a:bodyPr anchor="ctr">
            <a:no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1AD706F-8F13-42A8-BF8D-72AC08488D1F}" type="slidenum">
              <a:rPr lang="en-ZA" smtClean="0"/>
              <a:pPr/>
              <a:t>‹#›</a:t>
            </a:fld>
            <a:endParaRPr lang="en-ZA" dirty="0"/>
          </a:p>
        </p:txBody>
      </p:sp>
      <p:sp>
        <p:nvSpPr>
          <p:cNvPr id="13"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231575" y="1285738"/>
            <a:ext cx="4212000" cy="324000"/>
          </a:xfrm>
          <a:solidFill>
            <a:schemeClr val="bg1">
              <a:lumMod val="75000"/>
            </a:schemeClr>
          </a:solidFill>
          <a:ln>
            <a:noFill/>
          </a:ln>
        </p:spPr>
        <p:txBody>
          <a:bodyPr anchor="ctr" anchorCtr="0">
            <a:noAutofit/>
          </a:bodyPr>
          <a:lstStyle>
            <a:lvl1pPr marL="0" indent="0" algn="ctr">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31575" y="1630362"/>
            <a:ext cx="4212000" cy="4284000"/>
          </a:xfrm>
        </p:spPr>
        <p:txBody>
          <a:bodyPr>
            <a:noAutofit/>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Text Placeholder 4"/>
          <p:cNvSpPr>
            <a:spLocks noGrp="1"/>
          </p:cNvSpPr>
          <p:nvPr>
            <p:ph type="body" sz="quarter" idx="3"/>
          </p:nvPr>
        </p:nvSpPr>
        <p:spPr>
          <a:xfrm>
            <a:off x="4645025" y="1285738"/>
            <a:ext cx="4212000" cy="324000"/>
          </a:xfrm>
          <a:solidFill>
            <a:schemeClr val="bg1">
              <a:lumMod val="75000"/>
            </a:schemeClr>
          </a:solidFill>
          <a:ln>
            <a:noFill/>
          </a:ln>
        </p:spPr>
        <p:txBody>
          <a:bodyPr anchor="ctr" anchorCtr="0">
            <a:noAutofit/>
          </a:bodyPr>
          <a:lstStyle>
            <a:lvl1pPr marL="0" indent="0" algn="ctr">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0362"/>
            <a:ext cx="4212000" cy="4284000"/>
          </a:xfrm>
        </p:spPr>
        <p:txBody>
          <a:bodyPr>
            <a:noAutofit/>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1AD706F-8F13-42A8-BF8D-72AC08488D1F}" type="slidenum">
              <a:rPr lang="en-ZA" smtClean="0"/>
              <a:pPr/>
              <a:t>‹#›</a:t>
            </a:fld>
            <a:endParaRPr lang="en-ZA" dirty="0"/>
          </a:p>
        </p:txBody>
      </p:sp>
      <p:sp>
        <p:nvSpPr>
          <p:cNvPr id="13"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231574" y="1285738"/>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31574" y="1630362"/>
            <a:ext cx="4212000" cy="428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Text Placeholder 4"/>
          <p:cNvSpPr>
            <a:spLocks noGrp="1"/>
          </p:cNvSpPr>
          <p:nvPr>
            <p:ph type="body" sz="quarter" idx="3"/>
          </p:nvPr>
        </p:nvSpPr>
        <p:spPr>
          <a:xfrm>
            <a:off x="4645025" y="1285738"/>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0363"/>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1AD706F-8F13-42A8-BF8D-72AC08488D1F}" type="slidenum">
              <a:rPr lang="en-ZA" smtClean="0"/>
              <a:pPr/>
              <a:t>‹#›</a:t>
            </a:fld>
            <a:endParaRPr lang="en-ZA" dirty="0"/>
          </a:p>
        </p:txBody>
      </p:sp>
      <p:sp>
        <p:nvSpPr>
          <p:cNvPr id="15" name="Text Placeholder 4"/>
          <p:cNvSpPr>
            <a:spLocks noGrp="1"/>
          </p:cNvSpPr>
          <p:nvPr>
            <p:ph type="body" sz="quarter" idx="17"/>
          </p:nvPr>
        </p:nvSpPr>
        <p:spPr>
          <a:xfrm>
            <a:off x="4645025" y="3652580"/>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6" name="Content Placeholder 5"/>
          <p:cNvSpPr>
            <a:spLocks noGrp="1"/>
          </p:cNvSpPr>
          <p:nvPr>
            <p:ph sz="quarter" idx="18"/>
          </p:nvPr>
        </p:nvSpPr>
        <p:spPr>
          <a:xfrm>
            <a:off x="4645025" y="3972986"/>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8"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1AD706F-8F13-42A8-BF8D-72AC08488D1F}" type="slidenum">
              <a:rPr lang="en-ZA" smtClean="0"/>
              <a:pPr/>
              <a:t>‹#›</a:t>
            </a:fld>
            <a:endParaRPr lang="en-ZA" dirty="0"/>
          </a:p>
        </p:txBody>
      </p:sp>
      <p:sp>
        <p:nvSpPr>
          <p:cNvPr id="23"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
        <p:nvSpPr>
          <p:cNvPr id="32" name="Text Placeholder 4"/>
          <p:cNvSpPr>
            <a:spLocks noGrp="1"/>
          </p:cNvSpPr>
          <p:nvPr>
            <p:ph type="body" sz="quarter" idx="3"/>
          </p:nvPr>
        </p:nvSpPr>
        <p:spPr>
          <a:xfrm>
            <a:off x="4645025" y="1285738"/>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3" name="Content Placeholder 5"/>
          <p:cNvSpPr>
            <a:spLocks noGrp="1"/>
          </p:cNvSpPr>
          <p:nvPr>
            <p:ph sz="quarter" idx="4"/>
          </p:nvPr>
        </p:nvSpPr>
        <p:spPr>
          <a:xfrm>
            <a:off x="4645025" y="1618488"/>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34" name="Text Placeholder 4"/>
          <p:cNvSpPr>
            <a:spLocks noGrp="1"/>
          </p:cNvSpPr>
          <p:nvPr>
            <p:ph type="body" sz="quarter" idx="17"/>
          </p:nvPr>
        </p:nvSpPr>
        <p:spPr>
          <a:xfrm>
            <a:off x="4645025" y="3652580"/>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5" name="Content Placeholder 5"/>
          <p:cNvSpPr>
            <a:spLocks noGrp="1"/>
          </p:cNvSpPr>
          <p:nvPr>
            <p:ph sz="quarter" idx="18"/>
          </p:nvPr>
        </p:nvSpPr>
        <p:spPr>
          <a:xfrm>
            <a:off x="4645025" y="3972986"/>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36" name="Text Placeholder 4"/>
          <p:cNvSpPr>
            <a:spLocks noGrp="1"/>
          </p:cNvSpPr>
          <p:nvPr>
            <p:ph type="body" sz="quarter" idx="19"/>
          </p:nvPr>
        </p:nvSpPr>
        <p:spPr>
          <a:xfrm>
            <a:off x="232600" y="1285113"/>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7" name="Content Placeholder 5"/>
          <p:cNvSpPr>
            <a:spLocks noGrp="1"/>
          </p:cNvSpPr>
          <p:nvPr>
            <p:ph sz="quarter" idx="20"/>
          </p:nvPr>
        </p:nvSpPr>
        <p:spPr>
          <a:xfrm>
            <a:off x="232600" y="1629738"/>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38" name="Text Placeholder 4"/>
          <p:cNvSpPr>
            <a:spLocks noGrp="1"/>
          </p:cNvSpPr>
          <p:nvPr>
            <p:ph type="body" sz="quarter" idx="21"/>
          </p:nvPr>
        </p:nvSpPr>
        <p:spPr>
          <a:xfrm>
            <a:off x="244475" y="3651955"/>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9" name="Content Placeholder 5"/>
          <p:cNvSpPr>
            <a:spLocks noGrp="1"/>
          </p:cNvSpPr>
          <p:nvPr>
            <p:ph sz="quarter" idx="22"/>
          </p:nvPr>
        </p:nvSpPr>
        <p:spPr>
          <a:xfrm>
            <a:off x="244475" y="3972361"/>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 Pic_1 Text_2 Comparison">
    <p:spTree>
      <p:nvGrpSpPr>
        <p:cNvPr id="1" name=""/>
        <p:cNvGrpSpPr/>
        <p:nvPr/>
      </p:nvGrpSpPr>
      <p:grpSpPr>
        <a:xfrm>
          <a:off x="0" y="0"/>
          <a:ext cx="0" cy="0"/>
          <a:chOff x="0" y="0"/>
          <a:chExt cx="0" cy="0"/>
        </a:xfrm>
      </p:grpSpPr>
      <p:sp>
        <p:nvSpPr>
          <p:cNvPr id="17" name="Content Placeholder 5"/>
          <p:cNvSpPr>
            <a:spLocks noGrp="1"/>
          </p:cNvSpPr>
          <p:nvPr>
            <p:ph sz="quarter" idx="20"/>
          </p:nvPr>
        </p:nvSpPr>
        <p:spPr>
          <a:xfrm>
            <a:off x="242432" y="1285113"/>
            <a:ext cx="2628000" cy="2268000"/>
          </a:xfrm>
          <a:ln>
            <a:solidFill>
              <a:srgbClr val="4D4D4D"/>
            </a:solidFill>
          </a:ln>
        </p:spPr>
        <p:txBody>
          <a:bodyPr anchor="ctr" anchorCtr="0">
            <a:norm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6" name="Content Placeholder 5"/>
          <p:cNvSpPr>
            <a:spLocks noGrp="1"/>
          </p:cNvSpPr>
          <p:nvPr>
            <p:ph sz="quarter" idx="4"/>
          </p:nvPr>
        </p:nvSpPr>
        <p:spPr>
          <a:xfrm>
            <a:off x="3031363" y="1285938"/>
            <a:ext cx="5803879" cy="2232000"/>
          </a:xfrm>
        </p:spPr>
        <p:txBody>
          <a:bodyPr anchor="ctr" anchorCtr="0">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1AD706F-8F13-42A8-BF8D-72AC08488D1F}" type="slidenum">
              <a:rPr lang="en-ZA" smtClean="0"/>
              <a:pPr/>
              <a:t>‹#›</a:t>
            </a:fld>
            <a:endParaRPr lang="en-ZA" dirty="0"/>
          </a:p>
        </p:txBody>
      </p:sp>
      <p:sp>
        <p:nvSpPr>
          <p:cNvPr id="30"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
        <p:nvSpPr>
          <p:cNvPr id="35" name="Text Placeholder 4"/>
          <p:cNvSpPr>
            <a:spLocks noGrp="1"/>
          </p:cNvSpPr>
          <p:nvPr>
            <p:ph type="body" sz="quarter" idx="17"/>
          </p:nvPr>
        </p:nvSpPr>
        <p:spPr>
          <a:xfrm>
            <a:off x="4645025" y="3652580"/>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6" name="Content Placeholder 5"/>
          <p:cNvSpPr>
            <a:spLocks noGrp="1"/>
          </p:cNvSpPr>
          <p:nvPr>
            <p:ph sz="quarter" idx="18"/>
          </p:nvPr>
        </p:nvSpPr>
        <p:spPr>
          <a:xfrm>
            <a:off x="4645025" y="3972986"/>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37" name="Text Placeholder 4"/>
          <p:cNvSpPr>
            <a:spLocks noGrp="1"/>
          </p:cNvSpPr>
          <p:nvPr>
            <p:ph type="body" sz="quarter" idx="21"/>
          </p:nvPr>
        </p:nvSpPr>
        <p:spPr>
          <a:xfrm>
            <a:off x="244475" y="3651955"/>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8" name="Content Placeholder 5"/>
          <p:cNvSpPr>
            <a:spLocks noGrp="1"/>
          </p:cNvSpPr>
          <p:nvPr>
            <p:ph sz="quarter" idx="22"/>
          </p:nvPr>
        </p:nvSpPr>
        <p:spPr>
          <a:xfrm>
            <a:off x="244475" y="3972361"/>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 Pic_1 Text_3 Comparison">
    <p:spTree>
      <p:nvGrpSpPr>
        <p:cNvPr id="1" name=""/>
        <p:cNvGrpSpPr/>
        <p:nvPr/>
      </p:nvGrpSpPr>
      <p:grpSpPr>
        <a:xfrm>
          <a:off x="0" y="0"/>
          <a:ext cx="0" cy="0"/>
          <a:chOff x="0" y="0"/>
          <a:chExt cx="0" cy="0"/>
        </a:xfrm>
      </p:grpSpPr>
      <p:sp>
        <p:nvSpPr>
          <p:cNvPr id="17" name="Content Placeholder 5"/>
          <p:cNvSpPr>
            <a:spLocks noGrp="1"/>
          </p:cNvSpPr>
          <p:nvPr>
            <p:ph sz="quarter" idx="20"/>
          </p:nvPr>
        </p:nvSpPr>
        <p:spPr>
          <a:xfrm>
            <a:off x="242432" y="1285113"/>
            <a:ext cx="2628000" cy="2268000"/>
          </a:xfrm>
          <a:ln>
            <a:solidFill>
              <a:srgbClr val="4D4D4D"/>
            </a:solidFill>
          </a:ln>
        </p:spPr>
        <p:txBody>
          <a:bodyPr anchor="ctr" anchorCtr="0">
            <a:norm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6" name="Content Placeholder 5"/>
          <p:cNvSpPr>
            <a:spLocks noGrp="1"/>
          </p:cNvSpPr>
          <p:nvPr>
            <p:ph sz="quarter" idx="4"/>
          </p:nvPr>
        </p:nvSpPr>
        <p:spPr>
          <a:xfrm>
            <a:off x="3031363" y="1285938"/>
            <a:ext cx="5803879" cy="2232000"/>
          </a:xfrm>
        </p:spPr>
        <p:txBody>
          <a:bodyPr anchor="ctr" anchorCtr="0">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1AD706F-8F13-42A8-BF8D-72AC08488D1F}" type="slidenum">
              <a:rPr lang="en-ZA" smtClean="0"/>
              <a:pPr/>
              <a:t>‹#›</a:t>
            </a:fld>
            <a:endParaRPr lang="en-ZA" dirty="0"/>
          </a:p>
        </p:txBody>
      </p:sp>
      <p:sp>
        <p:nvSpPr>
          <p:cNvPr id="30"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
        <p:nvSpPr>
          <p:cNvPr id="35" name="Text Placeholder 4"/>
          <p:cNvSpPr>
            <a:spLocks noGrp="1"/>
          </p:cNvSpPr>
          <p:nvPr>
            <p:ph type="body" sz="quarter" idx="17"/>
          </p:nvPr>
        </p:nvSpPr>
        <p:spPr>
          <a:xfrm>
            <a:off x="6081968" y="3670300"/>
            <a:ext cx="277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6" name="Content Placeholder 5"/>
          <p:cNvSpPr>
            <a:spLocks noGrp="1"/>
          </p:cNvSpPr>
          <p:nvPr>
            <p:ph sz="quarter" idx="18"/>
          </p:nvPr>
        </p:nvSpPr>
        <p:spPr>
          <a:xfrm>
            <a:off x="6081968" y="3990706"/>
            <a:ext cx="277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37" name="Text Placeholder 4"/>
          <p:cNvSpPr>
            <a:spLocks noGrp="1"/>
          </p:cNvSpPr>
          <p:nvPr>
            <p:ph type="body" sz="quarter" idx="21"/>
          </p:nvPr>
        </p:nvSpPr>
        <p:spPr>
          <a:xfrm>
            <a:off x="244475" y="3651955"/>
            <a:ext cx="277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8" name="Content Placeholder 5"/>
          <p:cNvSpPr>
            <a:spLocks noGrp="1"/>
          </p:cNvSpPr>
          <p:nvPr>
            <p:ph sz="quarter" idx="22"/>
          </p:nvPr>
        </p:nvSpPr>
        <p:spPr>
          <a:xfrm>
            <a:off x="244475" y="3972361"/>
            <a:ext cx="277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2" name="Text Placeholder 4"/>
          <p:cNvSpPr>
            <a:spLocks noGrp="1"/>
          </p:cNvSpPr>
          <p:nvPr>
            <p:ph type="body" sz="quarter" idx="23"/>
          </p:nvPr>
        </p:nvSpPr>
        <p:spPr>
          <a:xfrm>
            <a:off x="3172499" y="3670300"/>
            <a:ext cx="277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Content Placeholder 5"/>
          <p:cNvSpPr>
            <a:spLocks noGrp="1"/>
          </p:cNvSpPr>
          <p:nvPr>
            <p:ph sz="quarter" idx="24"/>
          </p:nvPr>
        </p:nvSpPr>
        <p:spPr>
          <a:xfrm>
            <a:off x="3172499" y="3990706"/>
            <a:ext cx="277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B1AD706F-8F13-42A8-BF8D-72AC08488D1F}" type="slidenum">
              <a:rPr lang="en-ZA" smtClean="0"/>
              <a:pPr/>
              <a:t>‹#›</a:t>
            </a:fld>
            <a:endParaRPr lang="en-ZA" dirty="0"/>
          </a:p>
        </p:txBody>
      </p:sp>
      <p:sp>
        <p:nvSpPr>
          <p:cNvPr id="9"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B1AD706F-8F13-42A8-BF8D-72AC08488D1F}" type="slidenum">
              <a:rPr lang="en-ZA" smtClean="0"/>
              <a:pPr/>
              <a:t>‹#›</a:t>
            </a:fld>
            <a:endParaRPr lang="en-ZA"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34788" y="1230275"/>
            <a:ext cx="5273530" cy="3955148"/>
          </a:xfrm>
          <a:ln>
            <a:solidFill>
              <a:srgbClr val="4D4D4D"/>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415945"/>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1AD706F-8F13-42A8-BF8D-72AC08488D1F}" type="slidenum">
              <a:rPr lang="en-ZA" smtClean="0"/>
              <a:pPr/>
              <a:t>‹#›</a:t>
            </a:fld>
            <a:endParaRPr lang="en-ZA" dirty="0"/>
          </a:p>
        </p:txBody>
      </p:sp>
      <p:sp>
        <p:nvSpPr>
          <p:cNvPr id="9" name="Title 8"/>
          <p:cNvSpPr>
            <a:spLocks noGrp="1"/>
          </p:cNvSpPr>
          <p:nvPr>
            <p:ph type="title"/>
          </p:nvPr>
        </p:nvSpPr>
        <p:spPr/>
        <p:txBody>
          <a:bodyPr/>
          <a:lstStyle/>
          <a:p>
            <a:r>
              <a:rPr lang="en-US" smtClean="0"/>
              <a:t>Click to edit Master title style</a:t>
            </a:r>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231575" y="1285738"/>
            <a:ext cx="4212000" cy="324000"/>
          </a:xfrm>
          <a:solidFill>
            <a:schemeClr val="bg1">
              <a:lumMod val="75000"/>
            </a:schemeClr>
          </a:solidFill>
          <a:ln>
            <a:noFill/>
          </a:ln>
        </p:spPr>
        <p:txBody>
          <a:bodyPr anchor="ctr" anchorCtr="0">
            <a:noAutofit/>
          </a:bodyPr>
          <a:lstStyle>
            <a:lvl1pPr marL="0" indent="0" algn="ctr">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31575" y="1630362"/>
            <a:ext cx="4212000" cy="4284000"/>
          </a:xfrm>
        </p:spPr>
        <p:txBody>
          <a:bodyPr>
            <a:noAutofit/>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Text Placeholder 4"/>
          <p:cNvSpPr>
            <a:spLocks noGrp="1"/>
          </p:cNvSpPr>
          <p:nvPr>
            <p:ph type="body" sz="quarter" idx="3"/>
          </p:nvPr>
        </p:nvSpPr>
        <p:spPr>
          <a:xfrm>
            <a:off x="4645025" y="1285738"/>
            <a:ext cx="4212000" cy="324000"/>
          </a:xfrm>
          <a:solidFill>
            <a:schemeClr val="bg1">
              <a:lumMod val="75000"/>
            </a:schemeClr>
          </a:solidFill>
          <a:ln>
            <a:noFill/>
          </a:ln>
        </p:spPr>
        <p:txBody>
          <a:bodyPr anchor="ctr" anchorCtr="0">
            <a:noAutofit/>
          </a:bodyPr>
          <a:lstStyle>
            <a:lvl1pPr marL="0" indent="0" algn="ctr">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0362"/>
            <a:ext cx="4212000" cy="4284000"/>
          </a:xfrm>
        </p:spPr>
        <p:txBody>
          <a:bodyPr>
            <a:noAutofit/>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1AD706F-8F13-42A8-BF8D-72AC08488D1F}" type="slidenum">
              <a:rPr lang="en-ZA" smtClean="0"/>
              <a:pPr/>
              <a:t>‹#›</a:t>
            </a:fld>
            <a:endParaRPr lang="en-ZA" dirty="0"/>
          </a:p>
        </p:txBody>
      </p:sp>
      <p:sp>
        <p:nvSpPr>
          <p:cNvPr id="13"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screen"/>
          <a:stretch>
            <a:fillRect/>
          </a:stretch>
        </p:blipFill>
        <p:spPr bwMode="auto">
          <a:xfrm>
            <a:off x="3067029" y="-9526"/>
            <a:ext cx="3008413" cy="3562595"/>
          </a:xfrm>
          <a:prstGeom prst="rect">
            <a:avLst/>
          </a:prstGeom>
          <a:noFill/>
          <a:ln w="9525">
            <a:noFill/>
            <a:miter lim="800000"/>
            <a:headEnd/>
            <a:tailEnd/>
          </a:ln>
          <a:effectLst>
            <a:reflection blurRad="6350" stA="50000" endA="300" endPos="38500" dist="50800" dir="5400000" sy="-100000" algn="bl" rotWithShape="0"/>
          </a:effectLst>
        </p:spPr>
      </p:pic>
      <p:pic>
        <p:nvPicPr>
          <p:cNvPr id="1027" name="Picture 3"/>
          <p:cNvPicPr>
            <a:picLocks noChangeAspect="1" noChangeArrowheads="1"/>
          </p:cNvPicPr>
          <p:nvPr userDrawn="1"/>
        </p:nvPicPr>
        <p:blipFill>
          <a:blip r:embed="rId3" cstate="screen"/>
          <a:stretch>
            <a:fillRect/>
          </a:stretch>
        </p:blipFill>
        <p:spPr bwMode="auto">
          <a:xfrm>
            <a:off x="970" y="-9527"/>
            <a:ext cx="3008413" cy="3562595"/>
          </a:xfrm>
          <a:prstGeom prst="rect">
            <a:avLst/>
          </a:prstGeom>
          <a:noFill/>
          <a:ln w="9525">
            <a:noFill/>
            <a:miter lim="800000"/>
            <a:headEnd/>
            <a:tailEnd/>
          </a:ln>
          <a:effectLst>
            <a:reflection blurRad="6350" stA="50000" endA="300" endPos="38500" dist="50800" dir="5400000" sy="-100000" algn="bl" rotWithShape="0"/>
          </a:effectLst>
        </p:spPr>
      </p:pic>
      <p:pic>
        <p:nvPicPr>
          <p:cNvPr id="1028" name="Picture 4"/>
          <p:cNvPicPr>
            <a:picLocks noChangeAspect="1" noChangeArrowheads="1"/>
          </p:cNvPicPr>
          <p:nvPr userDrawn="1"/>
        </p:nvPicPr>
        <p:blipFill>
          <a:blip r:embed="rId4" cstate="screen"/>
          <a:stretch>
            <a:fillRect/>
          </a:stretch>
        </p:blipFill>
        <p:spPr bwMode="auto">
          <a:xfrm>
            <a:off x="6133976" y="-9527"/>
            <a:ext cx="3008168" cy="3562305"/>
          </a:xfrm>
          <a:prstGeom prst="rect">
            <a:avLst/>
          </a:prstGeom>
          <a:noFill/>
          <a:ln w="9525">
            <a:noFill/>
            <a:miter lim="800000"/>
            <a:headEnd/>
            <a:tailEnd/>
          </a:ln>
          <a:effectLst>
            <a:reflection blurRad="6350" stA="50000" endA="300" endPos="38500" dist="50800" dir="5400000" sy="-100000" algn="bl" rotWithShape="0"/>
          </a:effectLst>
        </p:spPr>
      </p:pic>
      <p:pic>
        <p:nvPicPr>
          <p:cNvPr id="10" name="Picture 111" descr="GFL Logo"/>
          <p:cNvPicPr>
            <a:picLocks noChangeAspect="1" noChangeArrowheads="1"/>
          </p:cNvPicPr>
          <p:nvPr userDrawn="1"/>
        </p:nvPicPr>
        <p:blipFill>
          <a:blip r:embed="rId5" cstate="screen"/>
          <a:srcRect/>
          <a:stretch>
            <a:fillRect/>
          </a:stretch>
        </p:blipFill>
        <p:spPr bwMode="auto">
          <a:xfrm>
            <a:off x="7652151" y="5702713"/>
            <a:ext cx="1466029" cy="939264"/>
          </a:xfrm>
          <a:prstGeom prst="rect">
            <a:avLst/>
          </a:prstGeom>
          <a:noFill/>
          <a:ln w="9525">
            <a:noFill/>
            <a:miter lim="800000"/>
            <a:headEnd/>
            <a:tailEnd/>
          </a:ln>
        </p:spPr>
      </p:pic>
      <p:sp>
        <p:nvSpPr>
          <p:cNvPr id="14" name="Title 2"/>
          <p:cNvSpPr>
            <a:spLocks noGrp="1"/>
          </p:cNvSpPr>
          <p:nvPr userDrawn="1">
            <p:ph type="ctrTitle"/>
          </p:nvPr>
        </p:nvSpPr>
        <p:spPr>
          <a:xfrm>
            <a:off x="638300" y="4826050"/>
            <a:ext cx="7772400" cy="589089"/>
          </a:xfrm>
        </p:spPr>
        <p:txBody>
          <a:bodyPr/>
          <a:lstStyle/>
          <a:p>
            <a:pPr eaLnBrk="1" fontAlgn="auto" hangingPunct="1">
              <a:spcAft>
                <a:spcPts val="0"/>
              </a:spcAft>
              <a:defRPr/>
            </a:pPr>
            <a:endParaRPr dirty="0" smtClean="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ZA" dirty="0"/>
          </a:p>
        </p:txBody>
      </p:sp>
      <p:sp>
        <p:nvSpPr>
          <p:cNvPr id="3" name="Content Placeholder 2"/>
          <p:cNvSpPr>
            <a:spLocks noGrp="1"/>
          </p:cNvSpPr>
          <p:nvPr>
            <p:ph idx="1"/>
          </p:nvPr>
        </p:nvSpPr>
        <p:spPr>
          <a:xfrm>
            <a:off x="244475" y="1298574"/>
            <a:ext cx="8442325" cy="4608000"/>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a:xfrm>
            <a:off x="8640000" y="6480000"/>
            <a:ext cx="428400" cy="365125"/>
          </a:xfrm>
        </p:spPr>
        <p:txBody>
          <a:bodyPr/>
          <a:lstStyle/>
          <a:p>
            <a:fld id="{B1AD706F-8F13-42A8-BF8D-72AC08488D1F}" type="slidenum">
              <a:rPr lang="en-ZA" smtClean="0"/>
              <a:pPr/>
              <a:t>‹#›</a:t>
            </a:fld>
            <a:endParaRPr lang="en-ZA" dirty="0"/>
          </a:p>
        </p:txBody>
      </p:sp>
      <p:sp>
        <p:nvSpPr>
          <p:cNvPr id="12"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ZA" dirty="0"/>
          </a:p>
        </p:txBody>
      </p:sp>
      <p:sp>
        <p:nvSpPr>
          <p:cNvPr id="3" name="Content Placeholder 2"/>
          <p:cNvSpPr>
            <a:spLocks noGrp="1"/>
          </p:cNvSpPr>
          <p:nvPr>
            <p:ph sz="half" idx="1"/>
          </p:nvPr>
        </p:nvSpPr>
        <p:spPr>
          <a:xfrm>
            <a:off x="231575" y="1298575"/>
            <a:ext cx="4212000" cy="4608000"/>
          </a:xfrm>
        </p:spPr>
        <p:txBody>
          <a:bodyPr anchor="ctr">
            <a:no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298575"/>
            <a:ext cx="4212000" cy="4608000"/>
          </a:xfrm>
        </p:spPr>
        <p:txBody>
          <a:bodyPr anchor="ctr">
            <a:no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1AD706F-8F13-42A8-BF8D-72AC08488D1F}" type="slidenum">
              <a:rPr lang="en-ZA" smtClean="0"/>
              <a:pPr/>
              <a:t>‹#›</a:t>
            </a:fld>
            <a:endParaRPr lang="en-ZA" dirty="0"/>
          </a:p>
        </p:txBody>
      </p:sp>
      <p:sp>
        <p:nvSpPr>
          <p:cNvPr id="13"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231575" y="1285738"/>
            <a:ext cx="4212000" cy="324000"/>
          </a:xfrm>
          <a:solidFill>
            <a:schemeClr val="bg1">
              <a:lumMod val="75000"/>
            </a:schemeClr>
          </a:solidFill>
          <a:ln>
            <a:noFill/>
          </a:ln>
        </p:spPr>
        <p:txBody>
          <a:bodyPr anchor="ctr" anchorCtr="0">
            <a:noAutofit/>
          </a:bodyPr>
          <a:lstStyle>
            <a:lvl1pPr marL="0" indent="0" algn="ctr">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31575" y="1630362"/>
            <a:ext cx="4212000" cy="4284000"/>
          </a:xfrm>
        </p:spPr>
        <p:txBody>
          <a:bodyPr>
            <a:noAutofit/>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Text Placeholder 4"/>
          <p:cNvSpPr>
            <a:spLocks noGrp="1"/>
          </p:cNvSpPr>
          <p:nvPr>
            <p:ph type="body" sz="quarter" idx="3"/>
          </p:nvPr>
        </p:nvSpPr>
        <p:spPr>
          <a:xfrm>
            <a:off x="4645025" y="1285738"/>
            <a:ext cx="4212000" cy="324000"/>
          </a:xfrm>
          <a:solidFill>
            <a:schemeClr val="bg1">
              <a:lumMod val="75000"/>
            </a:schemeClr>
          </a:solidFill>
          <a:ln>
            <a:noFill/>
          </a:ln>
        </p:spPr>
        <p:txBody>
          <a:bodyPr anchor="ctr" anchorCtr="0">
            <a:noAutofit/>
          </a:bodyPr>
          <a:lstStyle>
            <a:lvl1pPr marL="0" indent="0" algn="ctr">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0362"/>
            <a:ext cx="4212000" cy="4284000"/>
          </a:xfrm>
        </p:spPr>
        <p:txBody>
          <a:bodyPr>
            <a:noAutofit/>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1AD706F-8F13-42A8-BF8D-72AC08488D1F}" type="slidenum">
              <a:rPr lang="en-ZA" smtClean="0"/>
              <a:pPr/>
              <a:t>‹#›</a:t>
            </a:fld>
            <a:endParaRPr lang="en-ZA" dirty="0"/>
          </a:p>
        </p:txBody>
      </p:sp>
      <p:sp>
        <p:nvSpPr>
          <p:cNvPr id="13"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231574" y="1285738"/>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31574" y="1630362"/>
            <a:ext cx="4212000" cy="428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Text Placeholder 4"/>
          <p:cNvSpPr>
            <a:spLocks noGrp="1"/>
          </p:cNvSpPr>
          <p:nvPr>
            <p:ph type="body" sz="quarter" idx="3"/>
          </p:nvPr>
        </p:nvSpPr>
        <p:spPr>
          <a:xfrm>
            <a:off x="4645025" y="1285738"/>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0363"/>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1AD706F-8F13-42A8-BF8D-72AC08488D1F}" type="slidenum">
              <a:rPr lang="en-ZA" smtClean="0"/>
              <a:pPr/>
              <a:t>‹#›</a:t>
            </a:fld>
            <a:endParaRPr lang="en-ZA" dirty="0"/>
          </a:p>
        </p:txBody>
      </p:sp>
      <p:sp>
        <p:nvSpPr>
          <p:cNvPr id="15" name="Text Placeholder 4"/>
          <p:cNvSpPr>
            <a:spLocks noGrp="1"/>
          </p:cNvSpPr>
          <p:nvPr>
            <p:ph type="body" sz="quarter" idx="17"/>
          </p:nvPr>
        </p:nvSpPr>
        <p:spPr>
          <a:xfrm>
            <a:off x="4645025" y="3652580"/>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6" name="Content Placeholder 5"/>
          <p:cNvSpPr>
            <a:spLocks noGrp="1"/>
          </p:cNvSpPr>
          <p:nvPr>
            <p:ph sz="quarter" idx="18"/>
          </p:nvPr>
        </p:nvSpPr>
        <p:spPr>
          <a:xfrm>
            <a:off x="4645025" y="3972986"/>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8"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1AD706F-8F13-42A8-BF8D-72AC08488D1F}" type="slidenum">
              <a:rPr lang="en-ZA" smtClean="0"/>
              <a:pPr/>
              <a:t>‹#›</a:t>
            </a:fld>
            <a:endParaRPr lang="en-ZA" dirty="0"/>
          </a:p>
        </p:txBody>
      </p:sp>
      <p:sp>
        <p:nvSpPr>
          <p:cNvPr id="23"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
        <p:nvSpPr>
          <p:cNvPr id="32" name="Text Placeholder 4"/>
          <p:cNvSpPr>
            <a:spLocks noGrp="1"/>
          </p:cNvSpPr>
          <p:nvPr>
            <p:ph type="body" sz="quarter" idx="3"/>
          </p:nvPr>
        </p:nvSpPr>
        <p:spPr>
          <a:xfrm>
            <a:off x="4645025" y="1285738"/>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3" name="Content Placeholder 5"/>
          <p:cNvSpPr>
            <a:spLocks noGrp="1"/>
          </p:cNvSpPr>
          <p:nvPr>
            <p:ph sz="quarter" idx="4"/>
          </p:nvPr>
        </p:nvSpPr>
        <p:spPr>
          <a:xfrm>
            <a:off x="4645025" y="1618488"/>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34" name="Text Placeholder 4"/>
          <p:cNvSpPr>
            <a:spLocks noGrp="1"/>
          </p:cNvSpPr>
          <p:nvPr>
            <p:ph type="body" sz="quarter" idx="17"/>
          </p:nvPr>
        </p:nvSpPr>
        <p:spPr>
          <a:xfrm>
            <a:off x="4645025" y="3652580"/>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5" name="Content Placeholder 5"/>
          <p:cNvSpPr>
            <a:spLocks noGrp="1"/>
          </p:cNvSpPr>
          <p:nvPr>
            <p:ph sz="quarter" idx="18"/>
          </p:nvPr>
        </p:nvSpPr>
        <p:spPr>
          <a:xfrm>
            <a:off x="4645025" y="3972986"/>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36" name="Text Placeholder 4"/>
          <p:cNvSpPr>
            <a:spLocks noGrp="1"/>
          </p:cNvSpPr>
          <p:nvPr>
            <p:ph type="body" sz="quarter" idx="19"/>
          </p:nvPr>
        </p:nvSpPr>
        <p:spPr>
          <a:xfrm>
            <a:off x="244475" y="1285113"/>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7" name="Content Placeholder 5"/>
          <p:cNvSpPr>
            <a:spLocks noGrp="1"/>
          </p:cNvSpPr>
          <p:nvPr>
            <p:ph sz="quarter" idx="20"/>
          </p:nvPr>
        </p:nvSpPr>
        <p:spPr>
          <a:xfrm>
            <a:off x="244475" y="1617863"/>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38" name="Text Placeholder 4"/>
          <p:cNvSpPr>
            <a:spLocks noGrp="1"/>
          </p:cNvSpPr>
          <p:nvPr>
            <p:ph type="body" sz="quarter" idx="21"/>
          </p:nvPr>
        </p:nvSpPr>
        <p:spPr>
          <a:xfrm>
            <a:off x="244475" y="3651955"/>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9" name="Content Placeholder 5"/>
          <p:cNvSpPr>
            <a:spLocks noGrp="1"/>
          </p:cNvSpPr>
          <p:nvPr>
            <p:ph sz="quarter" idx="22"/>
          </p:nvPr>
        </p:nvSpPr>
        <p:spPr>
          <a:xfrm>
            <a:off x="244475" y="3972361"/>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 Pic_1 Text_2 Comparison">
    <p:spTree>
      <p:nvGrpSpPr>
        <p:cNvPr id="1" name=""/>
        <p:cNvGrpSpPr/>
        <p:nvPr/>
      </p:nvGrpSpPr>
      <p:grpSpPr>
        <a:xfrm>
          <a:off x="0" y="0"/>
          <a:ext cx="0" cy="0"/>
          <a:chOff x="0" y="0"/>
          <a:chExt cx="0" cy="0"/>
        </a:xfrm>
      </p:grpSpPr>
      <p:sp>
        <p:nvSpPr>
          <p:cNvPr id="17" name="Content Placeholder 5"/>
          <p:cNvSpPr>
            <a:spLocks noGrp="1"/>
          </p:cNvSpPr>
          <p:nvPr>
            <p:ph sz="quarter" idx="20"/>
          </p:nvPr>
        </p:nvSpPr>
        <p:spPr>
          <a:xfrm>
            <a:off x="242432" y="1285113"/>
            <a:ext cx="2628000" cy="2268000"/>
          </a:xfrm>
          <a:ln>
            <a:solidFill>
              <a:srgbClr val="4D4D4D"/>
            </a:solidFill>
          </a:ln>
        </p:spPr>
        <p:txBody>
          <a:bodyPr anchor="ctr" anchorCtr="0">
            <a:norm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6" name="Content Placeholder 5"/>
          <p:cNvSpPr>
            <a:spLocks noGrp="1"/>
          </p:cNvSpPr>
          <p:nvPr>
            <p:ph sz="quarter" idx="4"/>
          </p:nvPr>
        </p:nvSpPr>
        <p:spPr>
          <a:xfrm>
            <a:off x="3031363" y="1285938"/>
            <a:ext cx="5803879" cy="2232000"/>
          </a:xfrm>
        </p:spPr>
        <p:txBody>
          <a:bodyPr anchor="ctr" anchorCtr="0">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1AD706F-8F13-42A8-BF8D-72AC08488D1F}" type="slidenum">
              <a:rPr lang="en-ZA" smtClean="0"/>
              <a:pPr/>
              <a:t>‹#›</a:t>
            </a:fld>
            <a:endParaRPr lang="en-ZA" dirty="0"/>
          </a:p>
        </p:txBody>
      </p:sp>
      <p:sp>
        <p:nvSpPr>
          <p:cNvPr id="30"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
        <p:nvSpPr>
          <p:cNvPr id="35" name="Text Placeholder 4"/>
          <p:cNvSpPr>
            <a:spLocks noGrp="1"/>
          </p:cNvSpPr>
          <p:nvPr>
            <p:ph type="body" sz="quarter" idx="17"/>
          </p:nvPr>
        </p:nvSpPr>
        <p:spPr>
          <a:xfrm>
            <a:off x="4645025" y="3652580"/>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6" name="Content Placeholder 5"/>
          <p:cNvSpPr>
            <a:spLocks noGrp="1"/>
          </p:cNvSpPr>
          <p:nvPr>
            <p:ph sz="quarter" idx="18"/>
          </p:nvPr>
        </p:nvSpPr>
        <p:spPr>
          <a:xfrm>
            <a:off x="4645025" y="3972986"/>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37" name="Text Placeholder 4"/>
          <p:cNvSpPr>
            <a:spLocks noGrp="1"/>
          </p:cNvSpPr>
          <p:nvPr>
            <p:ph type="body" sz="quarter" idx="21"/>
          </p:nvPr>
        </p:nvSpPr>
        <p:spPr>
          <a:xfrm>
            <a:off x="244475" y="3651955"/>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8" name="Content Placeholder 5"/>
          <p:cNvSpPr>
            <a:spLocks noGrp="1"/>
          </p:cNvSpPr>
          <p:nvPr>
            <p:ph sz="quarter" idx="22"/>
          </p:nvPr>
        </p:nvSpPr>
        <p:spPr>
          <a:xfrm>
            <a:off x="244475" y="3972361"/>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Pic_1 Text_3 Comparison">
    <p:spTree>
      <p:nvGrpSpPr>
        <p:cNvPr id="1" name=""/>
        <p:cNvGrpSpPr/>
        <p:nvPr/>
      </p:nvGrpSpPr>
      <p:grpSpPr>
        <a:xfrm>
          <a:off x="0" y="0"/>
          <a:ext cx="0" cy="0"/>
          <a:chOff x="0" y="0"/>
          <a:chExt cx="0" cy="0"/>
        </a:xfrm>
      </p:grpSpPr>
      <p:sp>
        <p:nvSpPr>
          <p:cNvPr id="17" name="Content Placeholder 5"/>
          <p:cNvSpPr>
            <a:spLocks noGrp="1"/>
          </p:cNvSpPr>
          <p:nvPr>
            <p:ph sz="quarter" idx="20"/>
          </p:nvPr>
        </p:nvSpPr>
        <p:spPr>
          <a:xfrm>
            <a:off x="242432" y="1285113"/>
            <a:ext cx="2628000" cy="2268000"/>
          </a:xfrm>
          <a:ln>
            <a:solidFill>
              <a:srgbClr val="4D4D4D"/>
            </a:solidFill>
          </a:ln>
        </p:spPr>
        <p:txBody>
          <a:bodyPr anchor="ctr" anchorCtr="0">
            <a:norm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6" name="Content Placeholder 5"/>
          <p:cNvSpPr>
            <a:spLocks noGrp="1"/>
          </p:cNvSpPr>
          <p:nvPr>
            <p:ph sz="quarter" idx="4"/>
          </p:nvPr>
        </p:nvSpPr>
        <p:spPr>
          <a:xfrm>
            <a:off x="3031363" y="1285938"/>
            <a:ext cx="5803879" cy="2232000"/>
          </a:xfrm>
        </p:spPr>
        <p:txBody>
          <a:bodyPr anchor="ctr" anchorCtr="0">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1AD706F-8F13-42A8-BF8D-72AC08488D1F}" type="slidenum">
              <a:rPr lang="en-ZA" smtClean="0"/>
              <a:pPr/>
              <a:t>‹#›</a:t>
            </a:fld>
            <a:endParaRPr lang="en-ZA" dirty="0"/>
          </a:p>
        </p:txBody>
      </p:sp>
      <p:sp>
        <p:nvSpPr>
          <p:cNvPr id="30"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
        <p:nvSpPr>
          <p:cNvPr id="35" name="Text Placeholder 4"/>
          <p:cNvSpPr>
            <a:spLocks noGrp="1"/>
          </p:cNvSpPr>
          <p:nvPr>
            <p:ph type="body" sz="quarter" idx="17"/>
          </p:nvPr>
        </p:nvSpPr>
        <p:spPr>
          <a:xfrm>
            <a:off x="6081968" y="3670300"/>
            <a:ext cx="277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6" name="Content Placeholder 5"/>
          <p:cNvSpPr>
            <a:spLocks noGrp="1"/>
          </p:cNvSpPr>
          <p:nvPr>
            <p:ph sz="quarter" idx="18"/>
          </p:nvPr>
        </p:nvSpPr>
        <p:spPr>
          <a:xfrm>
            <a:off x="6081968" y="3990706"/>
            <a:ext cx="277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37" name="Text Placeholder 4"/>
          <p:cNvSpPr>
            <a:spLocks noGrp="1"/>
          </p:cNvSpPr>
          <p:nvPr>
            <p:ph type="body" sz="quarter" idx="21"/>
          </p:nvPr>
        </p:nvSpPr>
        <p:spPr>
          <a:xfrm>
            <a:off x="244475" y="3651955"/>
            <a:ext cx="277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8" name="Content Placeholder 5"/>
          <p:cNvSpPr>
            <a:spLocks noGrp="1"/>
          </p:cNvSpPr>
          <p:nvPr>
            <p:ph sz="quarter" idx="22"/>
          </p:nvPr>
        </p:nvSpPr>
        <p:spPr>
          <a:xfrm>
            <a:off x="244475" y="3972361"/>
            <a:ext cx="277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2" name="Text Placeholder 4"/>
          <p:cNvSpPr>
            <a:spLocks noGrp="1"/>
          </p:cNvSpPr>
          <p:nvPr>
            <p:ph type="body" sz="quarter" idx="23"/>
          </p:nvPr>
        </p:nvSpPr>
        <p:spPr>
          <a:xfrm>
            <a:off x="3172499" y="3670300"/>
            <a:ext cx="277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Content Placeholder 5"/>
          <p:cNvSpPr>
            <a:spLocks noGrp="1"/>
          </p:cNvSpPr>
          <p:nvPr>
            <p:ph sz="quarter" idx="24"/>
          </p:nvPr>
        </p:nvSpPr>
        <p:spPr>
          <a:xfrm>
            <a:off x="3172499" y="3990706"/>
            <a:ext cx="277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B1AD706F-8F13-42A8-BF8D-72AC08488D1F}" type="slidenum">
              <a:rPr lang="en-ZA" smtClean="0"/>
              <a:pPr/>
              <a:t>‹#›</a:t>
            </a:fld>
            <a:endParaRPr lang="en-ZA" dirty="0"/>
          </a:p>
        </p:txBody>
      </p:sp>
      <p:sp>
        <p:nvSpPr>
          <p:cNvPr id="9"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B1AD706F-8F13-42A8-BF8D-72AC08488D1F}" type="slidenum">
              <a:rPr lang="en-ZA" smtClean="0"/>
              <a:pPr/>
              <a:t>‹#›</a:t>
            </a:fld>
            <a:endParaRPr lang="en-Z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231574" y="1285738"/>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31574" y="1630362"/>
            <a:ext cx="4212000" cy="428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Text Placeholder 4"/>
          <p:cNvSpPr>
            <a:spLocks noGrp="1"/>
          </p:cNvSpPr>
          <p:nvPr>
            <p:ph type="body" sz="quarter" idx="3"/>
          </p:nvPr>
        </p:nvSpPr>
        <p:spPr>
          <a:xfrm>
            <a:off x="4645025" y="1285738"/>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0363"/>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1AD706F-8F13-42A8-BF8D-72AC08488D1F}" type="slidenum">
              <a:rPr lang="en-ZA" smtClean="0"/>
              <a:pPr/>
              <a:t>‹#›</a:t>
            </a:fld>
            <a:endParaRPr lang="en-ZA" dirty="0"/>
          </a:p>
        </p:txBody>
      </p:sp>
      <p:sp>
        <p:nvSpPr>
          <p:cNvPr id="15" name="Text Placeholder 4"/>
          <p:cNvSpPr>
            <a:spLocks noGrp="1"/>
          </p:cNvSpPr>
          <p:nvPr>
            <p:ph type="body" sz="quarter" idx="17"/>
          </p:nvPr>
        </p:nvSpPr>
        <p:spPr>
          <a:xfrm>
            <a:off x="4645025" y="3652580"/>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6" name="Content Placeholder 5"/>
          <p:cNvSpPr>
            <a:spLocks noGrp="1"/>
          </p:cNvSpPr>
          <p:nvPr>
            <p:ph sz="quarter" idx="18"/>
          </p:nvPr>
        </p:nvSpPr>
        <p:spPr>
          <a:xfrm>
            <a:off x="4645025" y="3972986"/>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8"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34788" y="1230275"/>
            <a:ext cx="5273530" cy="3955148"/>
          </a:xfrm>
          <a:ln>
            <a:solidFill>
              <a:srgbClr val="4D4D4D"/>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415945"/>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1AD706F-8F13-42A8-BF8D-72AC08488D1F}" type="slidenum">
              <a:rPr lang="en-ZA" smtClean="0"/>
              <a:pPr/>
              <a:t>‹#›</a:t>
            </a:fld>
            <a:endParaRPr lang="en-ZA" dirty="0"/>
          </a:p>
        </p:txBody>
      </p:sp>
      <p:sp>
        <p:nvSpPr>
          <p:cNvPr id="10" name="Title 9"/>
          <p:cNvSpPr>
            <a:spLocks noGrp="1"/>
          </p:cNvSpPr>
          <p:nvPr>
            <p:ph type="title"/>
          </p:nvPr>
        </p:nvSpPr>
        <p:spPr/>
        <p:txBody>
          <a:bodyPr/>
          <a:lstStyle/>
          <a:p>
            <a:r>
              <a:rPr lang="en-US" smtClean="0"/>
              <a:t>Click to edit Master title style</a:t>
            </a:r>
            <a:endParaRPr lang="en-ZA"/>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screen"/>
          <a:stretch>
            <a:fillRect/>
          </a:stretch>
        </p:blipFill>
        <p:spPr bwMode="auto">
          <a:xfrm>
            <a:off x="3067029" y="-9526"/>
            <a:ext cx="3008413" cy="3562594"/>
          </a:xfrm>
          <a:prstGeom prst="rect">
            <a:avLst/>
          </a:prstGeom>
          <a:noFill/>
          <a:ln w="9525">
            <a:noFill/>
            <a:miter lim="800000"/>
            <a:headEnd/>
            <a:tailEnd/>
          </a:ln>
          <a:effectLst>
            <a:reflection blurRad="6350" stA="50000" endA="300" endPos="38500" dist="50800" dir="5400000" sy="-100000" algn="bl" rotWithShape="0"/>
          </a:effectLst>
        </p:spPr>
      </p:pic>
      <p:pic>
        <p:nvPicPr>
          <p:cNvPr id="1027" name="Picture 3"/>
          <p:cNvPicPr>
            <a:picLocks noChangeAspect="1" noChangeArrowheads="1"/>
          </p:cNvPicPr>
          <p:nvPr userDrawn="1"/>
        </p:nvPicPr>
        <p:blipFill>
          <a:blip r:embed="rId3" cstate="screen"/>
          <a:stretch>
            <a:fillRect/>
          </a:stretch>
        </p:blipFill>
        <p:spPr bwMode="auto">
          <a:xfrm>
            <a:off x="970" y="-9527"/>
            <a:ext cx="3008413" cy="3562594"/>
          </a:xfrm>
          <a:prstGeom prst="rect">
            <a:avLst/>
          </a:prstGeom>
          <a:noFill/>
          <a:ln w="9525">
            <a:noFill/>
            <a:miter lim="800000"/>
            <a:headEnd/>
            <a:tailEnd/>
          </a:ln>
          <a:effectLst>
            <a:reflection blurRad="6350" stA="50000" endA="300" endPos="38500" dist="50800" dir="5400000" sy="-100000" algn="bl" rotWithShape="0"/>
          </a:effectLst>
        </p:spPr>
      </p:pic>
      <p:pic>
        <p:nvPicPr>
          <p:cNvPr id="1028" name="Picture 4"/>
          <p:cNvPicPr>
            <a:picLocks noChangeAspect="1" noChangeArrowheads="1"/>
          </p:cNvPicPr>
          <p:nvPr userDrawn="1"/>
        </p:nvPicPr>
        <p:blipFill>
          <a:blip r:embed="rId4" cstate="screen"/>
          <a:stretch>
            <a:fillRect/>
          </a:stretch>
        </p:blipFill>
        <p:spPr bwMode="auto">
          <a:xfrm>
            <a:off x="6133976" y="-9527"/>
            <a:ext cx="3008168" cy="3562304"/>
          </a:xfrm>
          <a:prstGeom prst="rect">
            <a:avLst/>
          </a:prstGeom>
          <a:noFill/>
          <a:ln w="9525">
            <a:noFill/>
            <a:miter lim="800000"/>
            <a:headEnd/>
            <a:tailEnd/>
          </a:ln>
          <a:effectLst>
            <a:reflection blurRad="6350" stA="50000" endA="300" endPos="38500" dist="50800" dir="5400000" sy="-100000" algn="bl" rotWithShape="0"/>
          </a:effectLst>
        </p:spPr>
      </p:pic>
      <p:pic>
        <p:nvPicPr>
          <p:cNvPr id="10" name="Picture 111" descr="GFL Logo"/>
          <p:cNvPicPr>
            <a:picLocks noChangeAspect="1" noChangeArrowheads="1"/>
          </p:cNvPicPr>
          <p:nvPr userDrawn="1"/>
        </p:nvPicPr>
        <p:blipFill>
          <a:blip r:embed="rId5" cstate="screen"/>
          <a:srcRect/>
          <a:stretch>
            <a:fillRect/>
          </a:stretch>
        </p:blipFill>
        <p:spPr bwMode="auto">
          <a:xfrm>
            <a:off x="7652151" y="5702713"/>
            <a:ext cx="1466029" cy="939264"/>
          </a:xfrm>
          <a:prstGeom prst="rect">
            <a:avLst/>
          </a:prstGeom>
          <a:noFill/>
          <a:ln w="9525">
            <a:noFill/>
            <a:miter lim="800000"/>
            <a:headEnd/>
            <a:tailEnd/>
          </a:ln>
        </p:spPr>
      </p:pic>
      <p:sp>
        <p:nvSpPr>
          <p:cNvPr id="14" name="Title 2"/>
          <p:cNvSpPr>
            <a:spLocks noGrp="1"/>
          </p:cNvSpPr>
          <p:nvPr userDrawn="1">
            <p:ph type="ctrTitle"/>
          </p:nvPr>
        </p:nvSpPr>
        <p:spPr>
          <a:xfrm>
            <a:off x="638300" y="4826050"/>
            <a:ext cx="7772400" cy="589089"/>
          </a:xfrm>
        </p:spPr>
        <p:txBody>
          <a:bodyPr/>
          <a:lstStyle/>
          <a:p>
            <a:pPr eaLnBrk="1" fontAlgn="auto" hangingPunct="1">
              <a:spcAft>
                <a:spcPts val="0"/>
              </a:spcAft>
              <a:defRPr/>
            </a:pPr>
            <a:endParaRPr dirty="0" smtClean="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ZA" dirty="0"/>
          </a:p>
        </p:txBody>
      </p:sp>
      <p:sp>
        <p:nvSpPr>
          <p:cNvPr id="3" name="Content Placeholder 2"/>
          <p:cNvSpPr>
            <a:spLocks noGrp="1"/>
          </p:cNvSpPr>
          <p:nvPr>
            <p:ph idx="1"/>
          </p:nvPr>
        </p:nvSpPr>
        <p:spPr>
          <a:xfrm>
            <a:off x="244475" y="1298574"/>
            <a:ext cx="8442325" cy="4608000"/>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a:xfrm>
            <a:off x="8640000" y="6480000"/>
            <a:ext cx="428400" cy="365125"/>
          </a:xfrm>
        </p:spPr>
        <p:txBody>
          <a:bodyPr/>
          <a:lstStyle/>
          <a:p>
            <a:fld id="{B1AD706F-8F13-42A8-BF8D-72AC08488D1F}" type="slidenum">
              <a:rPr lang="en-ZA" smtClean="0"/>
              <a:pPr/>
              <a:t>‹#›</a:t>
            </a:fld>
            <a:endParaRPr lang="en-ZA" dirty="0"/>
          </a:p>
        </p:txBody>
      </p:sp>
      <p:sp>
        <p:nvSpPr>
          <p:cNvPr id="12"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ZA" dirty="0"/>
          </a:p>
        </p:txBody>
      </p:sp>
      <p:sp>
        <p:nvSpPr>
          <p:cNvPr id="3" name="Content Placeholder 2"/>
          <p:cNvSpPr>
            <a:spLocks noGrp="1"/>
          </p:cNvSpPr>
          <p:nvPr>
            <p:ph sz="half" idx="1"/>
          </p:nvPr>
        </p:nvSpPr>
        <p:spPr>
          <a:xfrm>
            <a:off x="231575" y="1298575"/>
            <a:ext cx="4212000" cy="4608000"/>
          </a:xfrm>
        </p:spPr>
        <p:txBody>
          <a:bodyPr anchor="ctr">
            <a:no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298575"/>
            <a:ext cx="4212000" cy="4608000"/>
          </a:xfrm>
        </p:spPr>
        <p:txBody>
          <a:bodyPr anchor="ctr">
            <a:no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1AD706F-8F13-42A8-BF8D-72AC08488D1F}" type="slidenum">
              <a:rPr lang="en-ZA" smtClean="0"/>
              <a:pPr/>
              <a:t>‹#›</a:t>
            </a:fld>
            <a:endParaRPr lang="en-ZA" dirty="0"/>
          </a:p>
        </p:txBody>
      </p:sp>
      <p:sp>
        <p:nvSpPr>
          <p:cNvPr id="13"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231575" y="1285738"/>
            <a:ext cx="4212000" cy="324000"/>
          </a:xfrm>
          <a:solidFill>
            <a:schemeClr val="bg1">
              <a:lumMod val="75000"/>
            </a:schemeClr>
          </a:solidFill>
          <a:ln>
            <a:noFill/>
          </a:ln>
        </p:spPr>
        <p:txBody>
          <a:bodyPr anchor="ctr" anchorCtr="0">
            <a:noAutofit/>
          </a:bodyPr>
          <a:lstStyle>
            <a:lvl1pPr marL="0" indent="0" algn="ctr">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31575" y="1630362"/>
            <a:ext cx="4212000" cy="4284000"/>
          </a:xfrm>
        </p:spPr>
        <p:txBody>
          <a:bodyPr>
            <a:noAutofit/>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Text Placeholder 4"/>
          <p:cNvSpPr>
            <a:spLocks noGrp="1"/>
          </p:cNvSpPr>
          <p:nvPr>
            <p:ph type="body" sz="quarter" idx="3"/>
          </p:nvPr>
        </p:nvSpPr>
        <p:spPr>
          <a:xfrm>
            <a:off x="4645025" y="1285738"/>
            <a:ext cx="4212000" cy="324000"/>
          </a:xfrm>
          <a:solidFill>
            <a:schemeClr val="bg1">
              <a:lumMod val="75000"/>
            </a:schemeClr>
          </a:solidFill>
          <a:ln>
            <a:noFill/>
          </a:ln>
        </p:spPr>
        <p:txBody>
          <a:bodyPr anchor="ctr" anchorCtr="0">
            <a:noAutofit/>
          </a:bodyPr>
          <a:lstStyle>
            <a:lvl1pPr marL="0" indent="0" algn="ctr">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0362"/>
            <a:ext cx="4212000" cy="4284000"/>
          </a:xfrm>
        </p:spPr>
        <p:txBody>
          <a:bodyPr>
            <a:noAutofit/>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1AD706F-8F13-42A8-BF8D-72AC08488D1F}" type="slidenum">
              <a:rPr lang="en-ZA" smtClean="0"/>
              <a:pPr/>
              <a:t>‹#›</a:t>
            </a:fld>
            <a:endParaRPr lang="en-ZA" dirty="0"/>
          </a:p>
        </p:txBody>
      </p:sp>
      <p:sp>
        <p:nvSpPr>
          <p:cNvPr id="13"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231574" y="1285738"/>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31574" y="1630362"/>
            <a:ext cx="4212000" cy="428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Text Placeholder 4"/>
          <p:cNvSpPr>
            <a:spLocks noGrp="1"/>
          </p:cNvSpPr>
          <p:nvPr>
            <p:ph type="body" sz="quarter" idx="3"/>
          </p:nvPr>
        </p:nvSpPr>
        <p:spPr>
          <a:xfrm>
            <a:off x="4645025" y="1285738"/>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0363"/>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1AD706F-8F13-42A8-BF8D-72AC08488D1F}" type="slidenum">
              <a:rPr lang="en-ZA" smtClean="0"/>
              <a:pPr/>
              <a:t>‹#›</a:t>
            </a:fld>
            <a:endParaRPr lang="en-ZA" dirty="0"/>
          </a:p>
        </p:txBody>
      </p:sp>
      <p:sp>
        <p:nvSpPr>
          <p:cNvPr id="15" name="Text Placeholder 4"/>
          <p:cNvSpPr>
            <a:spLocks noGrp="1"/>
          </p:cNvSpPr>
          <p:nvPr>
            <p:ph type="body" sz="quarter" idx="17"/>
          </p:nvPr>
        </p:nvSpPr>
        <p:spPr>
          <a:xfrm>
            <a:off x="4645025" y="3652580"/>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6" name="Content Placeholder 5"/>
          <p:cNvSpPr>
            <a:spLocks noGrp="1"/>
          </p:cNvSpPr>
          <p:nvPr>
            <p:ph sz="quarter" idx="18"/>
          </p:nvPr>
        </p:nvSpPr>
        <p:spPr>
          <a:xfrm>
            <a:off x="4645025" y="3972986"/>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8"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1AD706F-8F13-42A8-BF8D-72AC08488D1F}" type="slidenum">
              <a:rPr lang="en-ZA" smtClean="0"/>
              <a:pPr/>
              <a:t>‹#›</a:t>
            </a:fld>
            <a:endParaRPr lang="en-ZA" dirty="0"/>
          </a:p>
        </p:txBody>
      </p:sp>
      <p:sp>
        <p:nvSpPr>
          <p:cNvPr id="23"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
        <p:nvSpPr>
          <p:cNvPr id="32" name="Text Placeholder 4"/>
          <p:cNvSpPr>
            <a:spLocks noGrp="1"/>
          </p:cNvSpPr>
          <p:nvPr>
            <p:ph type="body" sz="quarter" idx="3"/>
          </p:nvPr>
        </p:nvSpPr>
        <p:spPr>
          <a:xfrm>
            <a:off x="4645025" y="1285738"/>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3" name="Content Placeholder 5"/>
          <p:cNvSpPr>
            <a:spLocks noGrp="1"/>
          </p:cNvSpPr>
          <p:nvPr>
            <p:ph sz="quarter" idx="4"/>
          </p:nvPr>
        </p:nvSpPr>
        <p:spPr>
          <a:xfrm>
            <a:off x="4645025" y="1618488"/>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34" name="Text Placeholder 4"/>
          <p:cNvSpPr>
            <a:spLocks noGrp="1"/>
          </p:cNvSpPr>
          <p:nvPr>
            <p:ph type="body" sz="quarter" idx="17"/>
          </p:nvPr>
        </p:nvSpPr>
        <p:spPr>
          <a:xfrm>
            <a:off x="4645025" y="3652580"/>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5" name="Content Placeholder 5"/>
          <p:cNvSpPr>
            <a:spLocks noGrp="1"/>
          </p:cNvSpPr>
          <p:nvPr>
            <p:ph sz="quarter" idx="18"/>
          </p:nvPr>
        </p:nvSpPr>
        <p:spPr>
          <a:xfrm>
            <a:off x="4645025" y="3972986"/>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36" name="Text Placeholder 4"/>
          <p:cNvSpPr>
            <a:spLocks noGrp="1"/>
          </p:cNvSpPr>
          <p:nvPr>
            <p:ph type="body" sz="quarter" idx="19"/>
          </p:nvPr>
        </p:nvSpPr>
        <p:spPr>
          <a:xfrm>
            <a:off x="244475" y="1285113"/>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7" name="Content Placeholder 5"/>
          <p:cNvSpPr>
            <a:spLocks noGrp="1"/>
          </p:cNvSpPr>
          <p:nvPr>
            <p:ph sz="quarter" idx="20"/>
          </p:nvPr>
        </p:nvSpPr>
        <p:spPr>
          <a:xfrm>
            <a:off x="244475" y="1617863"/>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38" name="Text Placeholder 4"/>
          <p:cNvSpPr>
            <a:spLocks noGrp="1"/>
          </p:cNvSpPr>
          <p:nvPr>
            <p:ph type="body" sz="quarter" idx="21"/>
          </p:nvPr>
        </p:nvSpPr>
        <p:spPr>
          <a:xfrm>
            <a:off x="244475" y="3651955"/>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9" name="Content Placeholder 5"/>
          <p:cNvSpPr>
            <a:spLocks noGrp="1"/>
          </p:cNvSpPr>
          <p:nvPr>
            <p:ph sz="quarter" idx="22"/>
          </p:nvPr>
        </p:nvSpPr>
        <p:spPr>
          <a:xfrm>
            <a:off x="244475" y="3972361"/>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 Pic_1 Text_2 Comparison">
    <p:spTree>
      <p:nvGrpSpPr>
        <p:cNvPr id="1" name=""/>
        <p:cNvGrpSpPr/>
        <p:nvPr/>
      </p:nvGrpSpPr>
      <p:grpSpPr>
        <a:xfrm>
          <a:off x="0" y="0"/>
          <a:ext cx="0" cy="0"/>
          <a:chOff x="0" y="0"/>
          <a:chExt cx="0" cy="0"/>
        </a:xfrm>
      </p:grpSpPr>
      <p:sp>
        <p:nvSpPr>
          <p:cNvPr id="17" name="Content Placeholder 5"/>
          <p:cNvSpPr>
            <a:spLocks noGrp="1"/>
          </p:cNvSpPr>
          <p:nvPr>
            <p:ph sz="quarter" idx="20"/>
          </p:nvPr>
        </p:nvSpPr>
        <p:spPr>
          <a:xfrm>
            <a:off x="242432" y="1285113"/>
            <a:ext cx="2628000" cy="2268000"/>
          </a:xfrm>
          <a:ln>
            <a:solidFill>
              <a:srgbClr val="4D4D4D"/>
            </a:solidFill>
          </a:ln>
        </p:spPr>
        <p:txBody>
          <a:bodyPr anchor="ctr" anchorCtr="0">
            <a:norm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6" name="Content Placeholder 5"/>
          <p:cNvSpPr>
            <a:spLocks noGrp="1"/>
          </p:cNvSpPr>
          <p:nvPr>
            <p:ph sz="quarter" idx="4"/>
          </p:nvPr>
        </p:nvSpPr>
        <p:spPr>
          <a:xfrm>
            <a:off x="3031363" y="1285938"/>
            <a:ext cx="5803879" cy="2232000"/>
          </a:xfrm>
        </p:spPr>
        <p:txBody>
          <a:bodyPr anchor="ctr" anchorCtr="0">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1AD706F-8F13-42A8-BF8D-72AC08488D1F}" type="slidenum">
              <a:rPr lang="en-ZA" smtClean="0"/>
              <a:pPr/>
              <a:t>‹#›</a:t>
            </a:fld>
            <a:endParaRPr lang="en-ZA" dirty="0"/>
          </a:p>
        </p:txBody>
      </p:sp>
      <p:sp>
        <p:nvSpPr>
          <p:cNvPr id="30"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
        <p:nvSpPr>
          <p:cNvPr id="35" name="Text Placeholder 4"/>
          <p:cNvSpPr>
            <a:spLocks noGrp="1"/>
          </p:cNvSpPr>
          <p:nvPr>
            <p:ph type="body" sz="quarter" idx="17"/>
          </p:nvPr>
        </p:nvSpPr>
        <p:spPr>
          <a:xfrm>
            <a:off x="4645025" y="3652580"/>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6" name="Content Placeholder 5"/>
          <p:cNvSpPr>
            <a:spLocks noGrp="1"/>
          </p:cNvSpPr>
          <p:nvPr>
            <p:ph sz="quarter" idx="18"/>
          </p:nvPr>
        </p:nvSpPr>
        <p:spPr>
          <a:xfrm>
            <a:off x="4645025" y="3972986"/>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37" name="Text Placeholder 4"/>
          <p:cNvSpPr>
            <a:spLocks noGrp="1"/>
          </p:cNvSpPr>
          <p:nvPr>
            <p:ph type="body" sz="quarter" idx="21"/>
          </p:nvPr>
        </p:nvSpPr>
        <p:spPr>
          <a:xfrm>
            <a:off x="244475" y="3651955"/>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8" name="Content Placeholder 5"/>
          <p:cNvSpPr>
            <a:spLocks noGrp="1"/>
          </p:cNvSpPr>
          <p:nvPr>
            <p:ph sz="quarter" idx="22"/>
          </p:nvPr>
        </p:nvSpPr>
        <p:spPr>
          <a:xfrm>
            <a:off x="244475" y="3972361"/>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 Pic_1 Text_3 Comparison">
    <p:spTree>
      <p:nvGrpSpPr>
        <p:cNvPr id="1" name=""/>
        <p:cNvGrpSpPr/>
        <p:nvPr/>
      </p:nvGrpSpPr>
      <p:grpSpPr>
        <a:xfrm>
          <a:off x="0" y="0"/>
          <a:ext cx="0" cy="0"/>
          <a:chOff x="0" y="0"/>
          <a:chExt cx="0" cy="0"/>
        </a:xfrm>
      </p:grpSpPr>
      <p:sp>
        <p:nvSpPr>
          <p:cNvPr id="17" name="Content Placeholder 5"/>
          <p:cNvSpPr>
            <a:spLocks noGrp="1"/>
          </p:cNvSpPr>
          <p:nvPr>
            <p:ph sz="quarter" idx="20"/>
          </p:nvPr>
        </p:nvSpPr>
        <p:spPr>
          <a:xfrm>
            <a:off x="242432" y="1285113"/>
            <a:ext cx="2628000" cy="2268000"/>
          </a:xfrm>
          <a:ln>
            <a:solidFill>
              <a:srgbClr val="4D4D4D"/>
            </a:solidFill>
          </a:ln>
        </p:spPr>
        <p:txBody>
          <a:bodyPr anchor="ctr" anchorCtr="0">
            <a:norm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6" name="Content Placeholder 5"/>
          <p:cNvSpPr>
            <a:spLocks noGrp="1"/>
          </p:cNvSpPr>
          <p:nvPr>
            <p:ph sz="quarter" idx="4"/>
          </p:nvPr>
        </p:nvSpPr>
        <p:spPr>
          <a:xfrm>
            <a:off x="3031363" y="1285938"/>
            <a:ext cx="5803879" cy="2232000"/>
          </a:xfrm>
        </p:spPr>
        <p:txBody>
          <a:bodyPr anchor="ctr" anchorCtr="0">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1AD706F-8F13-42A8-BF8D-72AC08488D1F}" type="slidenum">
              <a:rPr lang="en-ZA" smtClean="0"/>
              <a:pPr/>
              <a:t>‹#›</a:t>
            </a:fld>
            <a:endParaRPr lang="en-ZA" dirty="0"/>
          </a:p>
        </p:txBody>
      </p:sp>
      <p:sp>
        <p:nvSpPr>
          <p:cNvPr id="30"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
        <p:nvSpPr>
          <p:cNvPr id="35" name="Text Placeholder 4"/>
          <p:cNvSpPr>
            <a:spLocks noGrp="1"/>
          </p:cNvSpPr>
          <p:nvPr>
            <p:ph type="body" sz="quarter" idx="17"/>
          </p:nvPr>
        </p:nvSpPr>
        <p:spPr>
          <a:xfrm>
            <a:off x="6081968" y="3670300"/>
            <a:ext cx="277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6" name="Content Placeholder 5"/>
          <p:cNvSpPr>
            <a:spLocks noGrp="1"/>
          </p:cNvSpPr>
          <p:nvPr>
            <p:ph sz="quarter" idx="18"/>
          </p:nvPr>
        </p:nvSpPr>
        <p:spPr>
          <a:xfrm>
            <a:off x="6081968" y="3990706"/>
            <a:ext cx="277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37" name="Text Placeholder 4"/>
          <p:cNvSpPr>
            <a:spLocks noGrp="1"/>
          </p:cNvSpPr>
          <p:nvPr>
            <p:ph type="body" sz="quarter" idx="21"/>
          </p:nvPr>
        </p:nvSpPr>
        <p:spPr>
          <a:xfrm>
            <a:off x="244475" y="3651955"/>
            <a:ext cx="277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8" name="Content Placeholder 5"/>
          <p:cNvSpPr>
            <a:spLocks noGrp="1"/>
          </p:cNvSpPr>
          <p:nvPr>
            <p:ph sz="quarter" idx="22"/>
          </p:nvPr>
        </p:nvSpPr>
        <p:spPr>
          <a:xfrm>
            <a:off x="244475" y="3972361"/>
            <a:ext cx="277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2" name="Text Placeholder 4"/>
          <p:cNvSpPr>
            <a:spLocks noGrp="1"/>
          </p:cNvSpPr>
          <p:nvPr>
            <p:ph type="body" sz="quarter" idx="23"/>
          </p:nvPr>
        </p:nvSpPr>
        <p:spPr>
          <a:xfrm>
            <a:off x="3172499" y="3670300"/>
            <a:ext cx="277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Content Placeholder 5"/>
          <p:cNvSpPr>
            <a:spLocks noGrp="1"/>
          </p:cNvSpPr>
          <p:nvPr>
            <p:ph sz="quarter" idx="24"/>
          </p:nvPr>
        </p:nvSpPr>
        <p:spPr>
          <a:xfrm>
            <a:off x="3172499" y="3990706"/>
            <a:ext cx="277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B1AD706F-8F13-42A8-BF8D-72AC08488D1F}" type="slidenum">
              <a:rPr lang="en-ZA" smtClean="0"/>
              <a:pPr/>
              <a:t>‹#›</a:t>
            </a:fld>
            <a:endParaRPr lang="en-ZA" dirty="0"/>
          </a:p>
        </p:txBody>
      </p:sp>
      <p:sp>
        <p:nvSpPr>
          <p:cNvPr id="9"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1AD706F-8F13-42A8-BF8D-72AC08488D1F}" type="slidenum">
              <a:rPr lang="en-ZA" smtClean="0"/>
              <a:pPr/>
              <a:t>‹#›</a:t>
            </a:fld>
            <a:endParaRPr lang="en-ZA" dirty="0"/>
          </a:p>
        </p:txBody>
      </p:sp>
      <p:sp>
        <p:nvSpPr>
          <p:cNvPr id="23"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
        <p:nvSpPr>
          <p:cNvPr id="32" name="Text Placeholder 4"/>
          <p:cNvSpPr>
            <a:spLocks noGrp="1"/>
          </p:cNvSpPr>
          <p:nvPr>
            <p:ph type="body" sz="quarter" idx="3"/>
          </p:nvPr>
        </p:nvSpPr>
        <p:spPr>
          <a:xfrm>
            <a:off x="4645025" y="1285738"/>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3" name="Content Placeholder 5"/>
          <p:cNvSpPr>
            <a:spLocks noGrp="1"/>
          </p:cNvSpPr>
          <p:nvPr>
            <p:ph sz="quarter" idx="4"/>
          </p:nvPr>
        </p:nvSpPr>
        <p:spPr>
          <a:xfrm>
            <a:off x="4645025" y="1618488"/>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34" name="Text Placeholder 4"/>
          <p:cNvSpPr>
            <a:spLocks noGrp="1"/>
          </p:cNvSpPr>
          <p:nvPr>
            <p:ph type="body" sz="quarter" idx="17"/>
          </p:nvPr>
        </p:nvSpPr>
        <p:spPr>
          <a:xfrm>
            <a:off x="4645025" y="3652580"/>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5" name="Content Placeholder 5"/>
          <p:cNvSpPr>
            <a:spLocks noGrp="1"/>
          </p:cNvSpPr>
          <p:nvPr>
            <p:ph sz="quarter" idx="18"/>
          </p:nvPr>
        </p:nvSpPr>
        <p:spPr>
          <a:xfrm>
            <a:off x="4645025" y="3972986"/>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36" name="Text Placeholder 4"/>
          <p:cNvSpPr>
            <a:spLocks noGrp="1"/>
          </p:cNvSpPr>
          <p:nvPr>
            <p:ph type="body" sz="quarter" idx="19"/>
          </p:nvPr>
        </p:nvSpPr>
        <p:spPr>
          <a:xfrm>
            <a:off x="244475" y="1285113"/>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7" name="Content Placeholder 5"/>
          <p:cNvSpPr>
            <a:spLocks noGrp="1"/>
          </p:cNvSpPr>
          <p:nvPr>
            <p:ph sz="quarter" idx="20"/>
          </p:nvPr>
        </p:nvSpPr>
        <p:spPr>
          <a:xfrm>
            <a:off x="244475" y="1617863"/>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38" name="Text Placeholder 4"/>
          <p:cNvSpPr>
            <a:spLocks noGrp="1"/>
          </p:cNvSpPr>
          <p:nvPr>
            <p:ph type="body" sz="quarter" idx="21"/>
          </p:nvPr>
        </p:nvSpPr>
        <p:spPr>
          <a:xfrm>
            <a:off x="244475" y="3651955"/>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9" name="Content Placeholder 5"/>
          <p:cNvSpPr>
            <a:spLocks noGrp="1"/>
          </p:cNvSpPr>
          <p:nvPr>
            <p:ph sz="quarter" idx="22"/>
          </p:nvPr>
        </p:nvSpPr>
        <p:spPr>
          <a:xfrm>
            <a:off x="244475" y="3972361"/>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B1AD706F-8F13-42A8-BF8D-72AC08488D1F}" type="slidenum">
              <a:rPr lang="en-ZA" smtClean="0"/>
              <a:pPr/>
              <a:t>‹#›</a:t>
            </a:fld>
            <a:endParaRPr lang="en-ZA"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34788" y="1230275"/>
            <a:ext cx="5273530" cy="3955148"/>
          </a:xfrm>
          <a:ln>
            <a:solidFill>
              <a:srgbClr val="4D4D4D"/>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415945"/>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1AD706F-8F13-42A8-BF8D-72AC08488D1F}" type="slidenum">
              <a:rPr lang="en-ZA" smtClean="0"/>
              <a:pPr/>
              <a:t>‹#›</a:t>
            </a:fld>
            <a:endParaRPr lang="en-ZA" dirty="0"/>
          </a:p>
        </p:txBody>
      </p:sp>
      <p:sp>
        <p:nvSpPr>
          <p:cNvPr id="10" name="Title 9"/>
          <p:cNvSpPr>
            <a:spLocks noGrp="1"/>
          </p:cNvSpPr>
          <p:nvPr>
            <p:ph type="title"/>
          </p:nvPr>
        </p:nvSpPr>
        <p:spPr/>
        <p:txBody>
          <a:bodyPr/>
          <a:lstStyle/>
          <a:p>
            <a:r>
              <a:rPr lang="en-US" smtClean="0"/>
              <a:t>Click to edit Master title style</a:t>
            </a:r>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Pic_1 Text_2 Comparison">
    <p:spTree>
      <p:nvGrpSpPr>
        <p:cNvPr id="1" name=""/>
        <p:cNvGrpSpPr/>
        <p:nvPr/>
      </p:nvGrpSpPr>
      <p:grpSpPr>
        <a:xfrm>
          <a:off x="0" y="0"/>
          <a:ext cx="0" cy="0"/>
          <a:chOff x="0" y="0"/>
          <a:chExt cx="0" cy="0"/>
        </a:xfrm>
      </p:grpSpPr>
      <p:sp>
        <p:nvSpPr>
          <p:cNvPr id="17" name="Content Placeholder 5"/>
          <p:cNvSpPr>
            <a:spLocks noGrp="1"/>
          </p:cNvSpPr>
          <p:nvPr>
            <p:ph sz="quarter" idx="20"/>
          </p:nvPr>
        </p:nvSpPr>
        <p:spPr>
          <a:xfrm>
            <a:off x="242432" y="1285113"/>
            <a:ext cx="2628000" cy="2268000"/>
          </a:xfrm>
          <a:ln>
            <a:solidFill>
              <a:srgbClr val="4D4D4D"/>
            </a:solidFill>
          </a:ln>
        </p:spPr>
        <p:txBody>
          <a:bodyPr anchor="ctr" anchorCtr="0">
            <a:norm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6" name="Content Placeholder 5"/>
          <p:cNvSpPr>
            <a:spLocks noGrp="1"/>
          </p:cNvSpPr>
          <p:nvPr>
            <p:ph sz="quarter" idx="4"/>
          </p:nvPr>
        </p:nvSpPr>
        <p:spPr>
          <a:xfrm>
            <a:off x="3031363" y="1285938"/>
            <a:ext cx="5803879" cy="2232000"/>
          </a:xfrm>
        </p:spPr>
        <p:txBody>
          <a:bodyPr anchor="ctr" anchorCtr="0">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1AD706F-8F13-42A8-BF8D-72AC08488D1F}" type="slidenum">
              <a:rPr lang="en-ZA" smtClean="0"/>
              <a:pPr/>
              <a:t>‹#›</a:t>
            </a:fld>
            <a:endParaRPr lang="en-ZA" dirty="0"/>
          </a:p>
        </p:txBody>
      </p:sp>
      <p:sp>
        <p:nvSpPr>
          <p:cNvPr id="30"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
        <p:nvSpPr>
          <p:cNvPr id="35" name="Text Placeholder 4"/>
          <p:cNvSpPr>
            <a:spLocks noGrp="1"/>
          </p:cNvSpPr>
          <p:nvPr>
            <p:ph type="body" sz="quarter" idx="17"/>
          </p:nvPr>
        </p:nvSpPr>
        <p:spPr>
          <a:xfrm>
            <a:off x="4645025" y="3652580"/>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6" name="Content Placeholder 5"/>
          <p:cNvSpPr>
            <a:spLocks noGrp="1"/>
          </p:cNvSpPr>
          <p:nvPr>
            <p:ph sz="quarter" idx="18"/>
          </p:nvPr>
        </p:nvSpPr>
        <p:spPr>
          <a:xfrm>
            <a:off x="4645025" y="3972986"/>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37" name="Text Placeholder 4"/>
          <p:cNvSpPr>
            <a:spLocks noGrp="1"/>
          </p:cNvSpPr>
          <p:nvPr>
            <p:ph type="body" sz="quarter" idx="21"/>
          </p:nvPr>
        </p:nvSpPr>
        <p:spPr>
          <a:xfrm>
            <a:off x="244475" y="3651955"/>
            <a:ext cx="421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8" name="Content Placeholder 5"/>
          <p:cNvSpPr>
            <a:spLocks noGrp="1"/>
          </p:cNvSpPr>
          <p:nvPr>
            <p:ph sz="quarter" idx="22"/>
          </p:nvPr>
        </p:nvSpPr>
        <p:spPr>
          <a:xfrm>
            <a:off x="244475" y="3972361"/>
            <a:ext cx="421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Pic_1 Text_3 Comparison">
    <p:spTree>
      <p:nvGrpSpPr>
        <p:cNvPr id="1" name=""/>
        <p:cNvGrpSpPr/>
        <p:nvPr/>
      </p:nvGrpSpPr>
      <p:grpSpPr>
        <a:xfrm>
          <a:off x="0" y="0"/>
          <a:ext cx="0" cy="0"/>
          <a:chOff x="0" y="0"/>
          <a:chExt cx="0" cy="0"/>
        </a:xfrm>
      </p:grpSpPr>
      <p:sp>
        <p:nvSpPr>
          <p:cNvPr id="17" name="Content Placeholder 5"/>
          <p:cNvSpPr>
            <a:spLocks noGrp="1"/>
          </p:cNvSpPr>
          <p:nvPr>
            <p:ph sz="quarter" idx="20"/>
          </p:nvPr>
        </p:nvSpPr>
        <p:spPr>
          <a:xfrm>
            <a:off x="242432" y="1285113"/>
            <a:ext cx="2628000" cy="2268000"/>
          </a:xfrm>
          <a:ln>
            <a:solidFill>
              <a:srgbClr val="4D4D4D"/>
            </a:solidFill>
          </a:ln>
        </p:spPr>
        <p:txBody>
          <a:bodyPr anchor="ctr" anchorCtr="0">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6" name="Content Placeholder 5"/>
          <p:cNvSpPr>
            <a:spLocks noGrp="1"/>
          </p:cNvSpPr>
          <p:nvPr>
            <p:ph sz="quarter" idx="4"/>
          </p:nvPr>
        </p:nvSpPr>
        <p:spPr>
          <a:xfrm>
            <a:off x="3031363" y="1285938"/>
            <a:ext cx="5803879" cy="2232000"/>
          </a:xfrm>
        </p:spPr>
        <p:txBody>
          <a:bodyPr anchor="ctr" anchorCtr="0">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1AD706F-8F13-42A8-BF8D-72AC08488D1F}" type="slidenum">
              <a:rPr lang="en-ZA" smtClean="0"/>
              <a:pPr/>
              <a:t>‹#›</a:t>
            </a:fld>
            <a:endParaRPr lang="en-ZA" dirty="0"/>
          </a:p>
        </p:txBody>
      </p:sp>
      <p:sp>
        <p:nvSpPr>
          <p:cNvPr id="30" name="Text Placeholder 9"/>
          <p:cNvSpPr>
            <a:spLocks noGrp="1"/>
          </p:cNvSpPr>
          <p:nvPr>
            <p:ph type="body" sz="quarter" idx="13" hasCustomPrompt="1"/>
          </p:nvPr>
        </p:nvSpPr>
        <p:spPr>
          <a:xfrm>
            <a:off x="249382" y="807851"/>
            <a:ext cx="8419606" cy="358199"/>
          </a:xfrm>
        </p:spPr>
        <p:txBody>
          <a:bodyPr lIns="0">
            <a:noAutofit/>
          </a:bodyPr>
          <a:lstStyle>
            <a:lvl1pPr marL="180975" indent="-98425">
              <a:buFontTx/>
              <a:buNone/>
              <a:defRPr sz="1600" b="1" baseline="0">
                <a:solidFill>
                  <a:schemeClr val="tx2"/>
                </a:solidFill>
              </a:defRPr>
            </a:lvl1pPr>
          </a:lstStyle>
          <a:p>
            <a:pPr lvl="0"/>
            <a:r>
              <a:rPr lang="en-US" dirty="0" smtClean="0"/>
              <a:t>Click to edit Master text styles ….</a:t>
            </a:r>
            <a:endParaRPr lang="en-ZA" dirty="0"/>
          </a:p>
        </p:txBody>
      </p:sp>
      <p:sp>
        <p:nvSpPr>
          <p:cNvPr id="35" name="Text Placeholder 4"/>
          <p:cNvSpPr>
            <a:spLocks noGrp="1"/>
          </p:cNvSpPr>
          <p:nvPr>
            <p:ph type="body" sz="quarter" idx="17"/>
          </p:nvPr>
        </p:nvSpPr>
        <p:spPr>
          <a:xfrm>
            <a:off x="6081968" y="3670300"/>
            <a:ext cx="277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6" name="Content Placeholder 5"/>
          <p:cNvSpPr>
            <a:spLocks noGrp="1"/>
          </p:cNvSpPr>
          <p:nvPr>
            <p:ph sz="quarter" idx="18"/>
          </p:nvPr>
        </p:nvSpPr>
        <p:spPr>
          <a:xfrm>
            <a:off x="6081968" y="3990706"/>
            <a:ext cx="277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37" name="Text Placeholder 4"/>
          <p:cNvSpPr>
            <a:spLocks noGrp="1"/>
          </p:cNvSpPr>
          <p:nvPr>
            <p:ph type="body" sz="quarter" idx="21"/>
          </p:nvPr>
        </p:nvSpPr>
        <p:spPr>
          <a:xfrm>
            <a:off x="244475" y="3651955"/>
            <a:ext cx="277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8" name="Content Placeholder 5"/>
          <p:cNvSpPr>
            <a:spLocks noGrp="1"/>
          </p:cNvSpPr>
          <p:nvPr>
            <p:ph sz="quarter" idx="22"/>
          </p:nvPr>
        </p:nvSpPr>
        <p:spPr>
          <a:xfrm>
            <a:off x="244475" y="3972361"/>
            <a:ext cx="277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2" name="Text Placeholder 4"/>
          <p:cNvSpPr>
            <a:spLocks noGrp="1"/>
          </p:cNvSpPr>
          <p:nvPr>
            <p:ph type="body" sz="quarter" idx="23"/>
          </p:nvPr>
        </p:nvSpPr>
        <p:spPr>
          <a:xfrm>
            <a:off x="3172499" y="3670300"/>
            <a:ext cx="2772000" cy="324000"/>
          </a:xfrm>
          <a:solidFill>
            <a:schemeClr val="bg1">
              <a:lumMod val="75000"/>
            </a:schemeClr>
          </a:solidFill>
          <a:ln>
            <a:noFill/>
          </a:ln>
        </p:spPr>
        <p:txBody>
          <a:bodyPr anchor="ctr">
            <a:noAutofit/>
          </a:bodyPr>
          <a:lstStyle>
            <a:lvl1pPr marL="0" indent="0" algn="ctr">
              <a:buNone/>
              <a:defRPr sz="1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Content Placeholder 5"/>
          <p:cNvSpPr>
            <a:spLocks noGrp="1"/>
          </p:cNvSpPr>
          <p:nvPr>
            <p:ph sz="quarter" idx="24"/>
          </p:nvPr>
        </p:nvSpPr>
        <p:spPr>
          <a:xfrm>
            <a:off x="3172499" y="3990706"/>
            <a:ext cx="2772000" cy="1944000"/>
          </a:xfrm>
        </p:spPr>
        <p:txBody>
          <a:bodyPr>
            <a:no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7" Type="http://schemas.openxmlformats.org/officeDocument/2006/relationships/image" Target="../media/image2.jpeg"/><Relationship Id="rId18" Type="http://schemas.openxmlformats.org/officeDocument/2006/relationships/image" Target="../media/image3.jpeg"/><Relationship Id="rId19"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3" Type="http://schemas.openxmlformats.org/officeDocument/2006/relationships/image" Target="../media/image9.jpeg"/><Relationship Id="rId14" Type="http://schemas.openxmlformats.org/officeDocument/2006/relationships/image" Target="../media/image10.jpeg"/><Relationship Id="rId15" Type="http://schemas.openxmlformats.org/officeDocument/2006/relationships/image" Target="../media/image11.jpeg"/><Relationship Id="rId16" Type="http://schemas.openxmlformats.org/officeDocument/2006/relationships/image" Target="../media/image4.jpe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slideLayout" Target="../slideLayouts/slideLayout37.xml"/><Relationship Id="rId13" Type="http://schemas.openxmlformats.org/officeDocument/2006/relationships/slideLayout" Target="../slideLayouts/slideLayout38.xml"/><Relationship Id="rId14" Type="http://schemas.openxmlformats.org/officeDocument/2006/relationships/theme" Target="../theme/theme3.xml"/><Relationship Id="rId15" Type="http://schemas.openxmlformats.org/officeDocument/2006/relationships/image" Target="../media/image15.jpeg"/><Relationship Id="rId16" Type="http://schemas.openxmlformats.org/officeDocument/2006/relationships/image" Target="../media/image16.jpeg"/><Relationship Id="rId17" Type="http://schemas.openxmlformats.org/officeDocument/2006/relationships/image" Target="../media/image17.jpeg"/><Relationship Id="rId18" Type="http://schemas.openxmlformats.org/officeDocument/2006/relationships/image" Target="../media/image4.jpeg"/><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9.xml"/><Relationship Id="rId12" Type="http://schemas.openxmlformats.org/officeDocument/2006/relationships/theme" Target="../theme/theme4.xml"/><Relationship Id="rId13" Type="http://schemas.openxmlformats.org/officeDocument/2006/relationships/image" Target="../media/image21.jpeg"/><Relationship Id="rId14" Type="http://schemas.openxmlformats.org/officeDocument/2006/relationships/image" Target="../media/image22.jpeg"/><Relationship Id="rId15" Type="http://schemas.openxmlformats.org/officeDocument/2006/relationships/image" Target="../media/image23.jpeg"/><Relationship Id="rId16" Type="http://schemas.openxmlformats.org/officeDocument/2006/relationships/image" Target="../media/image4.jpeg"/><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9" Type="http://schemas.openxmlformats.org/officeDocument/2006/relationships/slideLayout" Target="../slideLayouts/slideLayout47.xml"/><Relationship Id="rId10"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0.xml"/><Relationship Id="rId12" Type="http://schemas.openxmlformats.org/officeDocument/2006/relationships/theme" Target="../theme/theme5.xml"/><Relationship Id="rId13" Type="http://schemas.openxmlformats.org/officeDocument/2006/relationships/image" Target="../media/image27.jpeg"/><Relationship Id="rId14" Type="http://schemas.openxmlformats.org/officeDocument/2006/relationships/image" Target="../media/image28.jpeg"/><Relationship Id="rId15" Type="http://schemas.openxmlformats.org/officeDocument/2006/relationships/image" Target="../media/image29.jpeg"/><Relationship Id="rId16" Type="http://schemas.openxmlformats.org/officeDocument/2006/relationships/image" Target="../media/image4.jpeg"/><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 Id="rId9" Type="http://schemas.openxmlformats.org/officeDocument/2006/relationships/slideLayout" Target="../slideLayouts/slideLayout58.xml"/><Relationship Id="rId10"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1.xml"/><Relationship Id="rId12" Type="http://schemas.openxmlformats.org/officeDocument/2006/relationships/theme" Target="../theme/theme6.xml"/><Relationship Id="rId13" Type="http://schemas.openxmlformats.org/officeDocument/2006/relationships/image" Target="../media/image33.jpeg"/><Relationship Id="rId14" Type="http://schemas.openxmlformats.org/officeDocument/2006/relationships/image" Target="../media/image34.jpeg"/><Relationship Id="rId15" Type="http://schemas.openxmlformats.org/officeDocument/2006/relationships/image" Target="../media/image35.jpeg"/><Relationship Id="rId16" Type="http://schemas.openxmlformats.org/officeDocument/2006/relationships/image" Target="../media/image4.jpeg"/><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 Id="rId9" Type="http://schemas.openxmlformats.org/officeDocument/2006/relationships/slideLayout" Target="../slideLayouts/slideLayout69.xml"/><Relationship Id="rId10"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16" cstate="screen">
            <a:duotone>
              <a:schemeClr val="accent2">
                <a:shade val="45000"/>
                <a:satMod val="135000"/>
              </a:schemeClr>
              <a:prstClr val="white"/>
            </a:duotone>
            <a:lum bright="10000" contrast="20000"/>
          </a:blip>
          <a:srcRect/>
          <a:stretch>
            <a:fillRect/>
          </a:stretch>
        </p:blipFill>
        <p:spPr bwMode="auto">
          <a:xfrm>
            <a:off x="3057945" y="6300789"/>
            <a:ext cx="3045993" cy="558000"/>
          </a:xfrm>
          <a:prstGeom prst="rect">
            <a:avLst/>
          </a:prstGeom>
          <a:solidFill>
            <a:schemeClr val="bg1"/>
          </a:solidFill>
          <a:ln w="9525">
            <a:noFill/>
            <a:miter lim="800000"/>
            <a:headEnd/>
            <a:tailEnd/>
          </a:ln>
          <a:effectLst/>
        </p:spPr>
      </p:pic>
      <p:pic>
        <p:nvPicPr>
          <p:cNvPr id="16" name="Picture 3"/>
          <p:cNvPicPr>
            <a:picLocks noChangeAspect="1" noChangeArrowheads="1"/>
          </p:cNvPicPr>
          <p:nvPr/>
        </p:nvPicPr>
        <p:blipFill>
          <a:blip r:embed="rId17" cstate="screen">
            <a:duotone>
              <a:schemeClr val="accent2">
                <a:shade val="45000"/>
                <a:satMod val="135000"/>
              </a:schemeClr>
              <a:prstClr val="white"/>
            </a:duotone>
          </a:blip>
          <a:srcRect/>
          <a:stretch>
            <a:fillRect/>
          </a:stretch>
        </p:blipFill>
        <p:spPr bwMode="auto">
          <a:xfrm>
            <a:off x="0" y="6300789"/>
            <a:ext cx="3043238" cy="558000"/>
          </a:xfrm>
          <a:prstGeom prst="rect">
            <a:avLst/>
          </a:prstGeom>
          <a:noFill/>
          <a:ln w="9525">
            <a:noFill/>
            <a:miter lim="800000"/>
            <a:headEnd/>
            <a:tailEnd/>
          </a:ln>
          <a:effectLst/>
        </p:spPr>
      </p:pic>
      <p:pic>
        <p:nvPicPr>
          <p:cNvPr id="17" name="Picture 4"/>
          <p:cNvPicPr>
            <a:picLocks noChangeAspect="1" noChangeArrowheads="1"/>
          </p:cNvPicPr>
          <p:nvPr/>
        </p:nvPicPr>
        <p:blipFill>
          <a:blip r:embed="rId18" cstate="screen">
            <a:duotone>
              <a:schemeClr val="accent2">
                <a:shade val="45000"/>
                <a:satMod val="135000"/>
              </a:schemeClr>
              <a:prstClr val="white"/>
            </a:duotone>
            <a:lum bright="10000" contrast="10000"/>
          </a:blip>
          <a:srcRect/>
          <a:stretch>
            <a:fillRect/>
          </a:stretch>
        </p:blipFill>
        <p:spPr bwMode="auto">
          <a:xfrm>
            <a:off x="6115889" y="6300788"/>
            <a:ext cx="3028111" cy="558000"/>
          </a:xfrm>
          <a:prstGeom prst="rect">
            <a:avLst/>
          </a:prstGeom>
          <a:noFill/>
          <a:ln w="9525">
            <a:noFill/>
            <a:miter lim="800000"/>
            <a:headEnd/>
            <a:tailEnd/>
          </a:ln>
          <a:effectLst/>
        </p:spPr>
      </p:pic>
      <p:sp>
        <p:nvSpPr>
          <p:cNvPr id="2" name="Title Placeholder 1"/>
          <p:cNvSpPr>
            <a:spLocks noGrp="1"/>
          </p:cNvSpPr>
          <p:nvPr>
            <p:ph type="title"/>
          </p:nvPr>
        </p:nvSpPr>
        <p:spPr>
          <a:xfrm>
            <a:off x="0" y="1"/>
            <a:ext cx="9144000" cy="680736"/>
          </a:xfrm>
          <a:prstGeom prst="rect">
            <a:avLst/>
          </a:prstGeom>
          <a:noFill/>
          <a:ln>
            <a:noFill/>
          </a:ln>
          <a:effectLst/>
          <a:scene3d>
            <a:camera prst="orthographicFront">
              <a:rot lat="0" lon="0" rev="0"/>
            </a:camera>
            <a:lightRig rig="balanced" dir="t">
              <a:rot lat="0" lon="0" rev="8700000"/>
            </a:lightRig>
          </a:scene3d>
          <a:sp3d>
            <a:bevelT w="95250" h="31750"/>
          </a:sp3d>
        </p:spPr>
        <p:txBody>
          <a:bodyPr vert="horz" lIns="91440" tIns="216000" rIns="91440" bIns="45720" rtlCol="0" anchor="b" anchorCtr="0">
            <a:no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244475" y="1298576"/>
            <a:ext cx="8442325" cy="453600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Footer Placeholder 4"/>
          <p:cNvSpPr>
            <a:spLocks noGrp="1"/>
          </p:cNvSpPr>
          <p:nvPr>
            <p:ph type="ftr" sz="quarter" idx="3"/>
          </p:nvPr>
        </p:nvSpPr>
        <p:spPr>
          <a:xfrm>
            <a:off x="443803" y="5862483"/>
            <a:ext cx="6034856" cy="365125"/>
          </a:xfrm>
          <a:prstGeom prst="rect">
            <a:avLst/>
          </a:prstGeom>
        </p:spPr>
        <p:txBody>
          <a:bodyPr vert="horz" lIns="91440" tIns="46800" rIns="91440" bIns="0" rtlCol="0" anchor="b" anchorCtr="0"/>
          <a:lstStyle>
            <a:lvl1pPr algn="l">
              <a:defRPr sz="800" b="0">
                <a:solidFill>
                  <a:srgbClr val="4D4D4D"/>
                </a:solidFill>
                <a:effectLst/>
              </a:defRPr>
            </a:lvl1pPr>
          </a:lstStyle>
          <a:p>
            <a:endParaRPr lang="en-ZA" dirty="0"/>
          </a:p>
        </p:txBody>
      </p:sp>
      <p:sp>
        <p:nvSpPr>
          <p:cNvPr id="6" name="Slide Number Placeholder 5"/>
          <p:cNvSpPr>
            <a:spLocks noGrp="1"/>
          </p:cNvSpPr>
          <p:nvPr>
            <p:ph type="sldNum" sz="quarter" idx="4"/>
          </p:nvPr>
        </p:nvSpPr>
        <p:spPr>
          <a:xfrm>
            <a:off x="8640000" y="6480000"/>
            <a:ext cx="428400" cy="365125"/>
          </a:xfrm>
          <a:prstGeom prst="rect">
            <a:avLst/>
          </a:prstGeom>
        </p:spPr>
        <p:txBody>
          <a:bodyPr vert="horz" lIns="91440" tIns="46800" rIns="91440" bIns="72000" rtlCol="0" anchor="ctr" anchorCtr="0"/>
          <a:lstStyle>
            <a:lvl1pPr marL="0" algn="r" defTabSz="914400" rtl="0" eaLnBrk="1" latinLnBrk="0" hangingPunct="1">
              <a:defRPr lang="en-ZA" sz="1200" b="1" kern="1200" smtClean="0">
                <a:solidFill>
                  <a:schemeClr val="bg1"/>
                </a:solidFill>
                <a:effectLst>
                  <a:glow rad="101600">
                    <a:schemeClr val="accent2">
                      <a:satMod val="175000"/>
                      <a:alpha val="40000"/>
                    </a:schemeClr>
                  </a:glow>
                  <a:outerShdw blurRad="38100" dist="38100" dir="2700000" algn="tl">
                    <a:srgbClr val="000000">
                      <a:alpha val="43137"/>
                    </a:srgbClr>
                  </a:outerShdw>
                </a:effectLst>
                <a:latin typeface="+mn-lt"/>
                <a:ea typeface="+mn-ea"/>
                <a:cs typeface="+mn-cs"/>
              </a:defRPr>
            </a:lvl1pPr>
          </a:lstStyle>
          <a:p>
            <a:fld id="{B1AD706F-8F13-42A8-BF8D-72AC08488D1F}" type="slidenum">
              <a:rPr lang="en-ZA" smtClean="0"/>
              <a:pPr/>
              <a:t>‹#›</a:t>
            </a:fld>
            <a:endParaRPr lang="en-ZA" dirty="0"/>
          </a:p>
        </p:txBody>
      </p:sp>
      <p:cxnSp>
        <p:nvCxnSpPr>
          <p:cNvPr id="18" name="Straight Connector 17"/>
          <p:cNvCxnSpPr/>
          <p:nvPr userDrawn="1"/>
        </p:nvCxnSpPr>
        <p:spPr>
          <a:xfrm>
            <a:off x="0" y="694761"/>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9" name="Picture 111" descr="GFL Logo"/>
          <p:cNvPicPr>
            <a:picLocks noChangeAspect="1" noChangeArrowheads="1"/>
          </p:cNvPicPr>
          <p:nvPr userDrawn="1"/>
        </p:nvPicPr>
        <p:blipFill>
          <a:blip r:embed="rId19" cstate="screen"/>
          <a:srcRect/>
          <a:stretch>
            <a:fillRect/>
          </a:stretch>
        </p:blipFill>
        <p:spPr bwMode="auto">
          <a:xfrm>
            <a:off x="8087098" y="23750"/>
            <a:ext cx="985652" cy="631493"/>
          </a:xfrm>
          <a:prstGeom prst="rect">
            <a:avLst/>
          </a:prstGeom>
          <a:noFill/>
          <a:ln w="9525">
            <a:noFill/>
            <a:miter lim="800000"/>
            <a:headEnd/>
            <a:tailEnd/>
          </a:ln>
        </p:spPr>
      </p:pic>
      <p:cxnSp>
        <p:nvCxnSpPr>
          <p:cNvPr id="21" name="Straight Connector 20"/>
          <p:cNvCxnSpPr/>
          <p:nvPr userDrawn="1"/>
        </p:nvCxnSpPr>
        <p:spPr>
          <a:xfrm rot="5400000">
            <a:off x="2764632" y="6579394"/>
            <a:ext cx="55721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5400000">
            <a:off x="5825332" y="6579394"/>
            <a:ext cx="55721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045" y="6302217"/>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9" r:id="rId1"/>
    <p:sldLayoutId id="2147484032" r:id="rId2"/>
    <p:sldLayoutId id="2147483802" r:id="rId3"/>
    <p:sldLayoutId id="2147483803" r:id="rId4"/>
    <p:sldLayoutId id="2147483804" r:id="rId5"/>
    <p:sldLayoutId id="2147483805" r:id="rId6"/>
    <p:sldLayoutId id="2147483806" r:id="rId7"/>
    <p:sldLayoutId id="2147483896" r:id="rId8"/>
    <p:sldLayoutId id="2147483897" r:id="rId9"/>
    <p:sldLayoutId id="2147483808" r:id="rId10"/>
    <p:sldLayoutId id="2147483809" r:id="rId11"/>
    <p:sldLayoutId id="2147483810" r:id="rId12"/>
    <p:sldLayoutId id="2147484031" r:id="rId13"/>
    <p:sldLayoutId id="2147484033" r:id="rId14"/>
  </p:sldLayoutIdLst>
  <p:hf hdr="0" dt="0"/>
  <p:txStyles>
    <p:titleStyle>
      <a:lvl1pPr marL="177800" indent="0" algn="l" defTabSz="914400" rtl="0" eaLnBrk="1" latinLnBrk="0" hangingPunct="1">
        <a:spcBef>
          <a:spcPct val="0"/>
        </a:spcBef>
        <a:buNone/>
        <a:defRPr lang="en-ZA" sz="2800" b="0" kern="1200" dirty="0">
          <a:solidFill>
            <a:schemeClr val="accent2"/>
          </a:solidFill>
          <a:latin typeface="+mj-lt"/>
          <a:ea typeface="+mj-ea"/>
          <a:cs typeface="+mj-cs"/>
        </a:defRPr>
      </a:lvl1pPr>
    </p:titleStyle>
    <p:bodyStyle>
      <a:lvl1pPr marL="180975" indent="-180975" algn="l" defTabSz="914400" rtl="0" eaLnBrk="1" latinLnBrk="0" hangingPunct="1">
        <a:spcBef>
          <a:spcPts val="1200"/>
        </a:spcBef>
        <a:buClr>
          <a:schemeClr val="accent2"/>
        </a:buClr>
        <a:buSzPct val="120000"/>
        <a:buFont typeface="Wingdings" pitchFamily="2" charset="2"/>
        <a:buChar char="§"/>
        <a:defRPr sz="1600" kern="1200" baseline="0">
          <a:solidFill>
            <a:srgbClr val="333333"/>
          </a:solidFill>
          <a:latin typeface="+mn-lt"/>
          <a:ea typeface="+mn-ea"/>
          <a:cs typeface="+mn-cs"/>
        </a:defRPr>
      </a:lvl1pPr>
      <a:lvl2pPr marL="360000" indent="-180000" algn="l" defTabSz="914400" rtl="0" eaLnBrk="1" latinLnBrk="0" hangingPunct="1">
        <a:spcBef>
          <a:spcPts val="300"/>
        </a:spcBef>
        <a:buClr>
          <a:schemeClr val="accent3"/>
        </a:buClr>
        <a:buSzPct val="120000"/>
        <a:buFont typeface="Wingdings" pitchFamily="2" charset="2"/>
        <a:buChar char="§"/>
        <a:defRPr sz="1400" kern="1200">
          <a:solidFill>
            <a:srgbClr val="333333"/>
          </a:solidFill>
          <a:latin typeface="+mn-lt"/>
          <a:ea typeface="+mn-ea"/>
          <a:cs typeface="+mn-cs"/>
        </a:defRPr>
      </a:lvl2pPr>
      <a:lvl3pPr marL="540000" indent="-180000" algn="l" defTabSz="914400" rtl="0" eaLnBrk="1" latinLnBrk="0" hangingPunct="1">
        <a:spcBef>
          <a:spcPts val="300"/>
        </a:spcBef>
        <a:buClr>
          <a:schemeClr val="bg2"/>
        </a:buClr>
        <a:buSzPct val="120000"/>
        <a:buFont typeface="Arial" pitchFamily="34" charset="0"/>
        <a:buChar char="–"/>
        <a:defRPr sz="1300" kern="1200">
          <a:solidFill>
            <a:srgbClr val="333333"/>
          </a:solidFill>
          <a:latin typeface="+mn-lt"/>
          <a:ea typeface="+mn-ea"/>
          <a:cs typeface="+mn-cs"/>
        </a:defRPr>
      </a:lvl3pPr>
      <a:lvl4pPr marL="684000" indent="-144000" algn="l" defTabSz="914400" rtl="0" eaLnBrk="1" latinLnBrk="0" hangingPunct="1">
        <a:spcBef>
          <a:spcPct val="20000"/>
        </a:spcBef>
        <a:buClr>
          <a:schemeClr val="accent3"/>
        </a:buClr>
        <a:buSzPct val="120000"/>
        <a:buFont typeface="Arial" pitchFamily="34" charset="0"/>
        <a:buChar char="–"/>
        <a:defRPr sz="1200" kern="1200">
          <a:solidFill>
            <a:srgbClr val="333333"/>
          </a:solidFill>
          <a:latin typeface="+mn-lt"/>
          <a:ea typeface="+mn-ea"/>
          <a:cs typeface="+mn-cs"/>
        </a:defRPr>
      </a:lvl4pPr>
      <a:lvl5pPr marL="828000" indent="-144000" algn="l" defTabSz="914400" rtl="0" eaLnBrk="1" latinLnBrk="0" hangingPunct="1">
        <a:spcBef>
          <a:spcPct val="20000"/>
        </a:spcBef>
        <a:buClr>
          <a:schemeClr val="accent2"/>
        </a:buClr>
        <a:buSzPct val="120000"/>
        <a:buFont typeface="Arial" pitchFamily="34" charset="0"/>
        <a:buChar char="–"/>
        <a:tabLst/>
        <a:defRPr sz="11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2"/>
          <p:cNvPicPr>
            <a:picLocks noChangeAspect="1" noChangeArrowheads="1"/>
          </p:cNvPicPr>
          <p:nvPr userDrawn="1"/>
        </p:nvPicPr>
        <p:blipFill>
          <a:blip r:embed="rId13" cstate="screen">
            <a:duotone>
              <a:schemeClr val="accent2">
                <a:shade val="45000"/>
                <a:satMod val="135000"/>
              </a:schemeClr>
              <a:prstClr val="white"/>
            </a:duotone>
            <a:lum bright="10000"/>
          </a:blip>
          <a:srcRect/>
          <a:stretch>
            <a:fillRect/>
          </a:stretch>
        </p:blipFill>
        <p:spPr bwMode="auto">
          <a:xfrm>
            <a:off x="1167" y="6309852"/>
            <a:ext cx="3042071" cy="558000"/>
          </a:xfrm>
          <a:prstGeom prst="rect">
            <a:avLst/>
          </a:prstGeom>
          <a:noFill/>
          <a:ln w="9525">
            <a:noFill/>
            <a:miter lim="800000"/>
            <a:headEnd/>
            <a:tailEnd/>
          </a:ln>
          <a:effectLst/>
        </p:spPr>
      </p:pic>
      <p:pic>
        <p:nvPicPr>
          <p:cNvPr id="20" name="Picture 19"/>
          <p:cNvPicPr>
            <a:picLocks noChangeAspect="1" noChangeArrowheads="1"/>
          </p:cNvPicPr>
          <p:nvPr userDrawn="1"/>
        </p:nvPicPr>
        <p:blipFill>
          <a:blip r:embed="rId14" cstate="screen">
            <a:duotone>
              <a:schemeClr val="accent2">
                <a:shade val="45000"/>
                <a:satMod val="135000"/>
              </a:schemeClr>
              <a:prstClr val="white"/>
            </a:duotone>
            <a:lum bright="10000" contrast="20000"/>
          </a:blip>
          <a:srcRect/>
          <a:stretch>
            <a:fillRect/>
          </a:stretch>
        </p:blipFill>
        <p:spPr bwMode="auto">
          <a:xfrm>
            <a:off x="3060775" y="6307757"/>
            <a:ext cx="3043163" cy="558000"/>
          </a:xfrm>
          <a:prstGeom prst="rect">
            <a:avLst/>
          </a:prstGeom>
          <a:noFill/>
          <a:ln w="9525">
            <a:noFill/>
            <a:miter lim="800000"/>
            <a:headEnd/>
            <a:tailEnd/>
          </a:ln>
          <a:effectLst/>
        </p:spPr>
      </p:pic>
      <p:pic>
        <p:nvPicPr>
          <p:cNvPr id="23" name="Picture 6"/>
          <p:cNvPicPr>
            <a:picLocks noChangeAspect="1" noChangeArrowheads="1"/>
          </p:cNvPicPr>
          <p:nvPr userDrawn="1"/>
        </p:nvPicPr>
        <p:blipFill>
          <a:blip r:embed="rId15" cstate="screen">
            <a:duotone>
              <a:schemeClr val="accent2">
                <a:shade val="45000"/>
                <a:satMod val="135000"/>
              </a:schemeClr>
              <a:prstClr val="white"/>
            </a:duotone>
            <a:lum bright="10000"/>
          </a:blip>
          <a:srcRect/>
          <a:stretch>
            <a:fillRect/>
          </a:stretch>
        </p:blipFill>
        <p:spPr bwMode="auto">
          <a:xfrm>
            <a:off x="6103938" y="6300000"/>
            <a:ext cx="3040062" cy="558000"/>
          </a:xfrm>
          <a:prstGeom prst="rect">
            <a:avLst/>
          </a:prstGeom>
          <a:noFill/>
          <a:ln w="9525">
            <a:noFill/>
            <a:miter lim="800000"/>
            <a:headEnd/>
            <a:tailEnd/>
          </a:ln>
          <a:effectLst/>
        </p:spPr>
      </p:pic>
      <p:sp>
        <p:nvSpPr>
          <p:cNvPr id="2" name="Title Placeholder 1"/>
          <p:cNvSpPr>
            <a:spLocks noGrp="1"/>
          </p:cNvSpPr>
          <p:nvPr>
            <p:ph type="title"/>
          </p:nvPr>
        </p:nvSpPr>
        <p:spPr>
          <a:xfrm>
            <a:off x="0" y="1"/>
            <a:ext cx="9144000" cy="680736"/>
          </a:xfrm>
          <a:prstGeom prst="rect">
            <a:avLst/>
          </a:prstGeom>
          <a:noFill/>
          <a:ln>
            <a:noFill/>
          </a:ln>
          <a:effectLst/>
          <a:scene3d>
            <a:camera prst="orthographicFront">
              <a:rot lat="0" lon="0" rev="0"/>
            </a:camera>
            <a:lightRig rig="balanced" dir="t">
              <a:rot lat="0" lon="0" rev="8700000"/>
            </a:lightRig>
          </a:scene3d>
          <a:sp3d>
            <a:bevelT w="95250" h="31750"/>
          </a:sp3d>
        </p:spPr>
        <p:txBody>
          <a:bodyPr vert="horz" lIns="91440" tIns="216000" rIns="91440" bIns="45720" rtlCol="0" anchor="b" anchorCtr="0">
            <a:no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244475" y="1298576"/>
            <a:ext cx="8442325" cy="453600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Footer Placeholder 4"/>
          <p:cNvSpPr>
            <a:spLocks noGrp="1"/>
          </p:cNvSpPr>
          <p:nvPr>
            <p:ph type="ftr" sz="quarter" idx="3"/>
          </p:nvPr>
        </p:nvSpPr>
        <p:spPr>
          <a:xfrm>
            <a:off x="443803" y="5862483"/>
            <a:ext cx="6034856" cy="365125"/>
          </a:xfrm>
          <a:prstGeom prst="rect">
            <a:avLst/>
          </a:prstGeom>
        </p:spPr>
        <p:txBody>
          <a:bodyPr vert="horz" lIns="91440" tIns="46800" rIns="91440" bIns="0" rtlCol="0" anchor="b" anchorCtr="0"/>
          <a:lstStyle>
            <a:lvl1pPr algn="l">
              <a:defRPr sz="800" b="0">
                <a:solidFill>
                  <a:srgbClr val="4D4D4D"/>
                </a:solidFill>
                <a:effectLst/>
              </a:defRPr>
            </a:lvl1pPr>
          </a:lstStyle>
          <a:p>
            <a:endParaRPr lang="en-ZA" dirty="0"/>
          </a:p>
        </p:txBody>
      </p:sp>
      <p:sp>
        <p:nvSpPr>
          <p:cNvPr id="6" name="Slide Number Placeholder 5"/>
          <p:cNvSpPr>
            <a:spLocks noGrp="1"/>
          </p:cNvSpPr>
          <p:nvPr>
            <p:ph type="sldNum" sz="quarter" idx="4"/>
          </p:nvPr>
        </p:nvSpPr>
        <p:spPr>
          <a:xfrm>
            <a:off x="8640000" y="6480000"/>
            <a:ext cx="428400" cy="365125"/>
          </a:xfrm>
          <a:prstGeom prst="rect">
            <a:avLst/>
          </a:prstGeom>
          <a:effectLst>
            <a:glow rad="101600">
              <a:schemeClr val="accent2">
                <a:satMod val="175000"/>
                <a:alpha val="40000"/>
              </a:schemeClr>
            </a:glow>
          </a:effectLst>
        </p:spPr>
        <p:txBody>
          <a:bodyPr vert="horz" lIns="91440" tIns="46800" rIns="91440" bIns="72000" rtlCol="0" anchor="ctr" anchorCtr="0"/>
          <a:lstStyle>
            <a:lvl1pPr marL="0" algn="r" defTabSz="914400" rtl="0" eaLnBrk="1" latinLnBrk="0" hangingPunct="1">
              <a:defRPr lang="en-ZA" sz="1200" b="0" kern="1200" smtClean="0">
                <a:solidFill>
                  <a:schemeClr val="bg1"/>
                </a:solidFill>
                <a:effectLst>
                  <a:glow rad="139700">
                    <a:schemeClr val="accent2">
                      <a:satMod val="175000"/>
                      <a:alpha val="40000"/>
                    </a:schemeClr>
                  </a:glow>
                  <a:outerShdw blurRad="38100" dist="38100" dir="2700000" algn="tl">
                    <a:srgbClr val="000000">
                      <a:alpha val="43137"/>
                    </a:srgbClr>
                  </a:outerShdw>
                </a:effectLst>
                <a:latin typeface="+mn-lt"/>
                <a:ea typeface="+mn-ea"/>
                <a:cs typeface="+mn-cs"/>
              </a:defRPr>
            </a:lvl1pPr>
          </a:lstStyle>
          <a:p>
            <a:fld id="{B1AD706F-8F13-42A8-BF8D-72AC08488D1F}" type="slidenum">
              <a:rPr lang="en-ZA" smtClean="0"/>
              <a:pPr/>
              <a:t>‹#›</a:t>
            </a:fld>
            <a:endParaRPr lang="en-ZA" dirty="0"/>
          </a:p>
        </p:txBody>
      </p:sp>
      <p:cxnSp>
        <p:nvCxnSpPr>
          <p:cNvPr id="18" name="Straight Connector 17"/>
          <p:cNvCxnSpPr/>
          <p:nvPr userDrawn="1"/>
        </p:nvCxnSpPr>
        <p:spPr>
          <a:xfrm>
            <a:off x="0" y="694761"/>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9" name="Picture 111" descr="GFL Logo"/>
          <p:cNvPicPr>
            <a:picLocks noChangeAspect="1" noChangeArrowheads="1"/>
          </p:cNvPicPr>
          <p:nvPr userDrawn="1"/>
        </p:nvPicPr>
        <p:blipFill>
          <a:blip r:embed="rId16" cstate="screen"/>
          <a:srcRect/>
          <a:stretch>
            <a:fillRect/>
          </a:stretch>
        </p:blipFill>
        <p:spPr bwMode="auto">
          <a:xfrm>
            <a:off x="8087098" y="23750"/>
            <a:ext cx="985652" cy="631493"/>
          </a:xfrm>
          <a:prstGeom prst="rect">
            <a:avLst/>
          </a:prstGeom>
          <a:noFill/>
          <a:ln w="9525">
            <a:noFill/>
            <a:miter lim="800000"/>
            <a:headEnd/>
            <a:tailEnd/>
          </a:ln>
        </p:spPr>
      </p:pic>
      <p:cxnSp>
        <p:nvCxnSpPr>
          <p:cNvPr id="21" name="Straight Connector 20"/>
          <p:cNvCxnSpPr/>
          <p:nvPr userDrawn="1"/>
        </p:nvCxnSpPr>
        <p:spPr>
          <a:xfrm rot="5400000">
            <a:off x="2764632" y="6579394"/>
            <a:ext cx="55721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5400000">
            <a:off x="5825332" y="6579394"/>
            <a:ext cx="55721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045" y="6302217"/>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hdr="0" dt="0"/>
  <p:txStyles>
    <p:titleStyle>
      <a:lvl1pPr marL="177800" indent="0" algn="l" defTabSz="914400" rtl="0" eaLnBrk="1" latinLnBrk="0" hangingPunct="1">
        <a:spcBef>
          <a:spcPct val="0"/>
        </a:spcBef>
        <a:buNone/>
        <a:defRPr lang="en-ZA" sz="2800" b="0" kern="1200" dirty="0">
          <a:solidFill>
            <a:schemeClr val="accent2"/>
          </a:solidFill>
          <a:latin typeface="+mj-lt"/>
          <a:ea typeface="+mj-ea"/>
          <a:cs typeface="+mj-cs"/>
        </a:defRPr>
      </a:lvl1pPr>
    </p:titleStyle>
    <p:bodyStyle>
      <a:lvl1pPr marL="180975" indent="-180975" algn="l" defTabSz="914400" rtl="0" eaLnBrk="1" latinLnBrk="0" hangingPunct="1">
        <a:spcBef>
          <a:spcPts val="1200"/>
        </a:spcBef>
        <a:buClr>
          <a:schemeClr val="accent2"/>
        </a:buClr>
        <a:buSzPct val="120000"/>
        <a:buFont typeface="Wingdings" pitchFamily="2" charset="2"/>
        <a:buChar char="§"/>
        <a:defRPr sz="1600" kern="1200" baseline="0">
          <a:solidFill>
            <a:srgbClr val="333333"/>
          </a:solidFill>
          <a:latin typeface="+mn-lt"/>
          <a:ea typeface="+mn-ea"/>
          <a:cs typeface="+mn-cs"/>
        </a:defRPr>
      </a:lvl1pPr>
      <a:lvl2pPr marL="360000" indent="-180000" algn="l" defTabSz="914400" rtl="0" eaLnBrk="1" latinLnBrk="0" hangingPunct="1">
        <a:spcBef>
          <a:spcPts val="300"/>
        </a:spcBef>
        <a:buClr>
          <a:schemeClr val="accent3"/>
        </a:buClr>
        <a:buSzPct val="120000"/>
        <a:buFont typeface="Wingdings" pitchFamily="2" charset="2"/>
        <a:buChar char="§"/>
        <a:defRPr sz="1400" kern="1200">
          <a:solidFill>
            <a:srgbClr val="333333"/>
          </a:solidFill>
          <a:latin typeface="+mn-lt"/>
          <a:ea typeface="+mn-ea"/>
          <a:cs typeface="+mn-cs"/>
        </a:defRPr>
      </a:lvl2pPr>
      <a:lvl3pPr marL="540000" indent="-180000" algn="l" defTabSz="914400" rtl="0" eaLnBrk="1" latinLnBrk="0" hangingPunct="1">
        <a:spcBef>
          <a:spcPts val="300"/>
        </a:spcBef>
        <a:buClr>
          <a:schemeClr val="accent2"/>
        </a:buClr>
        <a:buSzPct val="120000"/>
        <a:buFont typeface="Arial" pitchFamily="34" charset="0"/>
        <a:buChar char="–"/>
        <a:defRPr sz="1300" kern="1200">
          <a:solidFill>
            <a:srgbClr val="333333"/>
          </a:solidFill>
          <a:latin typeface="+mn-lt"/>
          <a:ea typeface="+mn-ea"/>
          <a:cs typeface="+mn-cs"/>
        </a:defRPr>
      </a:lvl3pPr>
      <a:lvl4pPr marL="684000" indent="-144000" algn="l" defTabSz="914400" rtl="0" eaLnBrk="1" latinLnBrk="0" hangingPunct="1">
        <a:spcBef>
          <a:spcPct val="20000"/>
        </a:spcBef>
        <a:buClr>
          <a:schemeClr val="accent3"/>
        </a:buClr>
        <a:buSzPct val="120000"/>
        <a:buFont typeface="Arial" pitchFamily="34" charset="0"/>
        <a:buChar char="–"/>
        <a:defRPr sz="1200" kern="1200">
          <a:solidFill>
            <a:srgbClr val="333333"/>
          </a:solidFill>
          <a:latin typeface="+mn-lt"/>
          <a:ea typeface="+mn-ea"/>
          <a:cs typeface="+mn-cs"/>
        </a:defRPr>
      </a:lvl4pPr>
      <a:lvl5pPr marL="828000" indent="-144000" algn="l" defTabSz="914400" rtl="0" eaLnBrk="1" latinLnBrk="0" hangingPunct="1">
        <a:spcBef>
          <a:spcPct val="20000"/>
        </a:spcBef>
        <a:buClr>
          <a:schemeClr val="accent2"/>
        </a:buClr>
        <a:buSzPct val="120000"/>
        <a:buFont typeface="Arial" pitchFamily="34" charset="0"/>
        <a:buChar char="–"/>
        <a:tabLst/>
        <a:defRPr sz="11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3"/>
          <p:cNvPicPr>
            <a:picLocks noChangeAspect="1" noChangeArrowheads="1"/>
          </p:cNvPicPr>
          <p:nvPr userDrawn="1"/>
        </p:nvPicPr>
        <p:blipFill>
          <a:blip r:embed="rId15" cstate="screen">
            <a:duotone>
              <a:schemeClr val="accent2">
                <a:shade val="45000"/>
                <a:satMod val="135000"/>
              </a:schemeClr>
              <a:prstClr val="white"/>
            </a:duotone>
            <a:lum bright="10000" contrast="30000"/>
          </a:blip>
          <a:srcRect/>
          <a:stretch>
            <a:fillRect/>
          </a:stretch>
        </p:blipFill>
        <p:spPr bwMode="auto">
          <a:xfrm>
            <a:off x="6103938" y="6300788"/>
            <a:ext cx="3040062" cy="558000"/>
          </a:xfrm>
          <a:prstGeom prst="rect">
            <a:avLst/>
          </a:prstGeom>
          <a:noFill/>
          <a:ln w="9525">
            <a:noFill/>
            <a:miter lim="800000"/>
            <a:headEnd/>
            <a:tailEnd/>
          </a:ln>
          <a:effectLst/>
          <a:scene3d>
            <a:camera prst="orthographicFront"/>
            <a:lightRig rig="threePt" dir="t"/>
          </a:scene3d>
          <a:sp3d>
            <a:bevelB w="0" h="0"/>
          </a:sp3d>
        </p:spPr>
      </p:pic>
      <p:pic>
        <p:nvPicPr>
          <p:cNvPr id="16" name="Picture 2"/>
          <p:cNvPicPr>
            <a:picLocks noChangeAspect="1" noChangeArrowheads="1"/>
          </p:cNvPicPr>
          <p:nvPr userDrawn="1"/>
        </p:nvPicPr>
        <p:blipFill>
          <a:blip r:embed="rId16" cstate="screen">
            <a:duotone>
              <a:schemeClr val="accent2">
                <a:shade val="45000"/>
                <a:satMod val="135000"/>
              </a:schemeClr>
              <a:prstClr val="white"/>
            </a:duotone>
            <a:lum bright="10000" contrast="30000"/>
          </a:blip>
          <a:srcRect/>
          <a:stretch>
            <a:fillRect/>
          </a:stretch>
        </p:blipFill>
        <p:spPr bwMode="auto">
          <a:xfrm>
            <a:off x="3043238" y="6300788"/>
            <a:ext cx="3060700" cy="558000"/>
          </a:xfrm>
          <a:prstGeom prst="rect">
            <a:avLst/>
          </a:prstGeom>
          <a:noFill/>
          <a:ln w="9525">
            <a:noFill/>
            <a:miter lim="800000"/>
            <a:headEnd/>
            <a:tailEnd/>
          </a:ln>
        </p:spPr>
      </p:pic>
      <p:pic>
        <p:nvPicPr>
          <p:cNvPr id="17" name="Picture 2"/>
          <p:cNvPicPr>
            <a:picLocks noChangeAspect="1" noChangeArrowheads="1"/>
          </p:cNvPicPr>
          <p:nvPr userDrawn="1"/>
        </p:nvPicPr>
        <p:blipFill>
          <a:blip r:embed="rId17" cstate="screen">
            <a:duotone>
              <a:schemeClr val="accent2">
                <a:shade val="45000"/>
                <a:satMod val="135000"/>
              </a:schemeClr>
              <a:prstClr val="white"/>
            </a:duotone>
            <a:lum bright="10000" contrast="30000"/>
          </a:blip>
          <a:srcRect/>
          <a:stretch>
            <a:fillRect/>
          </a:stretch>
        </p:blipFill>
        <p:spPr bwMode="auto">
          <a:xfrm>
            <a:off x="0" y="6300000"/>
            <a:ext cx="3043238" cy="558000"/>
          </a:xfrm>
          <a:prstGeom prst="rect">
            <a:avLst/>
          </a:prstGeom>
          <a:noFill/>
          <a:ln w="9525">
            <a:noFill/>
            <a:miter lim="800000"/>
            <a:headEnd/>
            <a:tailEnd/>
          </a:ln>
          <a:effectLst/>
        </p:spPr>
      </p:pic>
      <p:sp>
        <p:nvSpPr>
          <p:cNvPr id="2" name="Title Placeholder 1"/>
          <p:cNvSpPr>
            <a:spLocks noGrp="1"/>
          </p:cNvSpPr>
          <p:nvPr>
            <p:ph type="title"/>
          </p:nvPr>
        </p:nvSpPr>
        <p:spPr>
          <a:xfrm>
            <a:off x="0" y="1"/>
            <a:ext cx="9144000" cy="680736"/>
          </a:xfrm>
          <a:prstGeom prst="rect">
            <a:avLst/>
          </a:prstGeom>
          <a:noFill/>
          <a:ln>
            <a:noFill/>
          </a:ln>
          <a:effectLst/>
          <a:scene3d>
            <a:camera prst="orthographicFront">
              <a:rot lat="0" lon="0" rev="0"/>
            </a:camera>
            <a:lightRig rig="balanced" dir="t">
              <a:rot lat="0" lon="0" rev="8700000"/>
            </a:lightRig>
          </a:scene3d>
          <a:sp3d>
            <a:bevelT w="95250" h="31750"/>
          </a:sp3d>
        </p:spPr>
        <p:txBody>
          <a:bodyPr vert="horz" lIns="91440" tIns="216000" rIns="91440" bIns="45720" rtlCol="0" anchor="b" anchorCtr="0">
            <a:no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244475" y="1298576"/>
            <a:ext cx="8442325" cy="453600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Footer Placeholder 4"/>
          <p:cNvSpPr>
            <a:spLocks noGrp="1"/>
          </p:cNvSpPr>
          <p:nvPr>
            <p:ph type="ftr" sz="quarter" idx="3"/>
          </p:nvPr>
        </p:nvSpPr>
        <p:spPr>
          <a:xfrm>
            <a:off x="443803" y="5862483"/>
            <a:ext cx="6034856" cy="365125"/>
          </a:xfrm>
          <a:prstGeom prst="rect">
            <a:avLst/>
          </a:prstGeom>
        </p:spPr>
        <p:txBody>
          <a:bodyPr vert="horz" lIns="91440" tIns="46800" rIns="91440" bIns="0" rtlCol="0" anchor="b" anchorCtr="0"/>
          <a:lstStyle>
            <a:lvl1pPr algn="l">
              <a:defRPr sz="800" b="0">
                <a:solidFill>
                  <a:srgbClr val="4D4D4D"/>
                </a:solidFill>
                <a:effectLst/>
              </a:defRPr>
            </a:lvl1pPr>
          </a:lstStyle>
          <a:p>
            <a:endParaRPr lang="en-ZA" dirty="0"/>
          </a:p>
        </p:txBody>
      </p:sp>
      <p:sp>
        <p:nvSpPr>
          <p:cNvPr id="6" name="Slide Number Placeholder 5"/>
          <p:cNvSpPr>
            <a:spLocks noGrp="1"/>
          </p:cNvSpPr>
          <p:nvPr>
            <p:ph type="sldNum" sz="quarter" idx="4"/>
          </p:nvPr>
        </p:nvSpPr>
        <p:spPr>
          <a:xfrm>
            <a:off x="8640000" y="6480000"/>
            <a:ext cx="428400" cy="365125"/>
          </a:xfrm>
          <a:prstGeom prst="rect">
            <a:avLst/>
          </a:prstGeom>
        </p:spPr>
        <p:txBody>
          <a:bodyPr vert="horz" lIns="91440" tIns="46800" rIns="91440" bIns="72000" rtlCol="0" anchor="ctr" anchorCtr="0"/>
          <a:lstStyle>
            <a:lvl1pPr marL="0" algn="r" defTabSz="914400" rtl="0" eaLnBrk="1" latinLnBrk="0" hangingPunct="1">
              <a:defRPr lang="en-ZA" sz="1200" b="1" kern="1200" smtClean="0">
                <a:solidFill>
                  <a:schemeClr val="tx1"/>
                </a:solidFill>
                <a:effectLst>
                  <a:glow rad="139700">
                    <a:schemeClr val="accent2">
                      <a:satMod val="175000"/>
                      <a:alpha val="40000"/>
                    </a:schemeClr>
                  </a:glow>
                  <a:outerShdw blurRad="38100" dist="38100" dir="2700000" algn="tl">
                    <a:srgbClr val="000000">
                      <a:alpha val="43137"/>
                    </a:srgbClr>
                  </a:outerShdw>
                </a:effectLst>
                <a:latin typeface="+mn-lt"/>
                <a:ea typeface="+mn-ea"/>
                <a:cs typeface="+mn-cs"/>
              </a:defRPr>
            </a:lvl1pPr>
          </a:lstStyle>
          <a:p>
            <a:fld id="{B1AD706F-8F13-42A8-BF8D-72AC08488D1F}" type="slidenum">
              <a:rPr lang="en-ZA" smtClean="0"/>
              <a:pPr/>
              <a:t>‹#›</a:t>
            </a:fld>
            <a:endParaRPr lang="en-ZA" dirty="0"/>
          </a:p>
        </p:txBody>
      </p:sp>
      <p:cxnSp>
        <p:nvCxnSpPr>
          <p:cNvPr id="18" name="Straight Connector 17"/>
          <p:cNvCxnSpPr/>
          <p:nvPr userDrawn="1"/>
        </p:nvCxnSpPr>
        <p:spPr>
          <a:xfrm>
            <a:off x="0" y="694761"/>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9" name="Picture 111" descr="GFL Logo"/>
          <p:cNvPicPr>
            <a:picLocks noChangeAspect="1" noChangeArrowheads="1"/>
          </p:cNvPicPr>
          <p:nvPr userDrawn="1"/>
        </p:nvPicPr>
        <p:blipFill>
          <a:blip r:embed="rId18" cstate="screen"/>
          <a:srcRect/>
          <a:stretch>
            <a:fillRect/>
          </a:stretch>
        </p:blipFill>
        <p:spPr bwMode="auto">
          <a:xfrm>
            <a:off x="8087098" y="23750"/>
            <a:ext cx="985652" cy="631493"/>
          </a:xfrm>
          <a:prstGeom prst="rect">
            <a:avLst/>
          </a:prstGeom>
          <a:noFill/>
          <a:ln w="9525">
            <a:noFill/>
            <a:miter lim="800000"/>
            <a:headEnd/>
            <a:tailEnd/>
          </a:ln>
        </p:spPr>
      </p:pic>
      <p:cxnSp>
        <p:nvCxnSpPr>
          <p:cNvPr id="21" name="Straight Connector 20"/>
          <p:cNvCxnSpPr/>
          <p:nvPr userDrawn="1"/>
        </p:nvCxnSpPr>
        <p:spPr>
          <a:xfrm rot="5400000">
            <a:off x="2764632" y="6579394"/>
            <a:ext cx="55721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5400000">
            <a:off x="5825332" y="6579394"/>
            <a:ext cx="55721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045" y="6302217"/>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4034" r:id="rId12"/>
    <p:sldLayoutId id="2147484035" r:id="rId13"/>
  </p:sldLayoutIdLst>
  <p:hf hdr="0" dt="0"/>
  <p:txStyles>
    <p:titleStyle>
      <a:lvl1pPr marL="177800" indent="0" algn="l" defTabSz="914400" rtl="0" eaLnBrk="1" latinLnBrk="0" hangingPunct="1">
        <a:spcBef>
          <a:spcPct val="0"/>
        </a:spcBef>
        <a:buNone/>
        <a:defRPr lang="en-ZA" sz="2800" b="0" kern="1200" dirty="0">
          <a:solidFill>
            <a:schemeClr val="accent2"/>
          </a:solidFill>
          <a:latin typeface="+mj-lt"/>
          <a:ea typeface="+mj-ea"/>
          <a:cs typeface="+mj-cs"/>
        </a:defRPr>
      </a:lvl1pPr>
    </p:titleStyle>
    <p:bodyStyle>
      <a:lvl1pPr marL="180975" indent="-180975" algn="l" defTabSz="914400" rtl="0" eaLnBrk="1" latinLnBrk="0" hangingPunct="1">
        <a:spcBef>
          <a:spcPts val="1200"/>
        </a:spcBef>
        <a:buClr>
          <a:schemeClr val="accent2"/>
        </a:buClr>
        <a:buSzPct val="120000"/>
        <a:buFont typeface="Wingdings" pitchFamily="2" charset="2"/>
        <a:buChar char="§"/>
        <a:defRPr sz="1600" kern="1200" baseline="0">
          <a:solidFill>
            <a:srgbClr val="333333"/>
          </a:solidFill>
          <a:latin typeface="+mn-lt"/>
          <a:ea typeface="+mn-ea"/>
          <a:cs typeface="+mn-cs"/>
        </a:defRPr>
      </a:lvl1pPr>
      <a:lvl2pPr marL="360000" indent="-180000" algn="l" defTabSz="914400" rtl="0" eaLnBrk="1" latinLnBrk="0" hangingPunct="1">
        <a:spcBef>
          <a:spcPts val="300"/>
        </a:spcBef>
        <a:buClr>
          <a:schemeClr val="accent3"/>
        </a:buClr>
        <a:buSzPct val="120000"/>
        <a:buFont typeface="Wingdings" pitchFamily="2" charset="2"/>
        <a:buChar char="§"/>
        <a:defRPr sz="1400" kern="1200">
          <a:solidFill>
            <a:srgbClr val="333333"/>
          </a:solidFill>
          <a:latin typeface="+mn-lt"/>
          <a:ea typeface="+mn-ea"/>
          <a:cs typeface="+mn-cs"/>
        </a:defRPr>
      </a:lvl2pPr>
      <a:lvl3pPr marL="540000" indent="-180000" algn="l" defTabSz="914400" rtl="0" eaLnBrk="1" latinLnBrk="0" hangingPunct="1">
        <a:spcBef>
          <a:spcPts val="300"/>
        </a:spcBef>
        <a:buClr>
          <a:schemeClr val="accent2"/>
        </a:buClr>
        <a:buSzPct val="120000"/>
        <a:buFont typeface="Arial" pitchFamily="34" charset="0"/>
        <a:buChar char="–"/>
        <a:defRPr sz="1300" kern="1200">
          <a:solidFill>
            <a:srgbClr val="333333"/>
          </a:solidFill>
          <a:latin typeface="+mn-lt"/>
          <a:ea typeface="+mn-ea"/>
          <a:cs typeface="+mn-cs"/>
        </a:defRPr>
      </a:lvl3pPr>
      <a:lvl4pPr marL="684000" indent="-144000" algn="l" defTabSz="914400" rtl="0" eaLnBrk="1" latinLnBrk="0" hangingPunct="1">
        <a:spcBef>
          <a:spcPct val="20000"/>
        </a:spcBef>
        <a:buClr>
          <a:schemeClr val="accent3"/>
        </a:buClr>
        <a:buSzPct val="120000"/>
        <a:buFont typeface="Arial" pitchFamily="34" charset="0"/>
        <a:buChar char="–"/>
        <a:defRPr sz="1200" kern="1200">
          <a:solidFill>
            <a:srgbClr val="333333"/>
          </a:solidFill>
          <a:latin typeface="+mn-lt"/>
          <a:ea typeface="+mn-ea"/>
          <a:cs typeface="+mn-cs"/>
        </a:defRPr>
      </a:lvl4pPr>
      <a:lvl5pPr marL="828000" indent="-144000" algn="l" defTabSz="914400" rtl="0" eaLnBrk="1" latinLnBrk="0" hangingPunct="1">
        <a:spcBef>
          <a:spcPct val="20000"/>
        </a:spcBef>
        <a:buClr>
          <a:schemeClr val="accent2"/>
        </a:buClr>
        <a:buSzPct val="120000"/>
        <a:buFont typeface="Arial" pitchFamily="34" charset="0"/>
        <a:buChar char="–"/>
        <a:tabLst/>
        <a:defRPr sz="11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2"/>
          <p:cNvPicPr>
            <a:picLocks noChangeAspect="1" noChangeArrowheads="1"/>
          </p:cNvPicPr>
          <p:nvPr userDrawn="1"/>
        </p:nvPicPr>
        <p:blipFill>
          <a:blip r:embed="rId13" cstate="screen">
            <a:duotone>
              <a:schemeClr val="accent2">
                <a:shade val="45000"/>
                <a:satMod val="135000"/>
              </a:schemeClr>
              <a:prstClr val="white"/>
            </a:duotone>
            <a:lum bright="10000" contrast="10000"/>
          </a:blip>
          <a:stretch>
            <a:fillRect/>
          </a:stretch>
        </p:blipFill>
        <p:spPr bwMode="auto">
          <a:xfrm>
            <a:off x="1" y="6300788"/>
            <a:ext cx="3019506" cy="558000"/>
          </a:xfrm>
          <a:prstGeom prst="rect">
            <a:avLst/>
          </a:prstGeom>
          <a:noFill/>
          <a:ln w="9525">
            <a:noFill/>
            <a:miter lim="800000"/>
            <a:headEnd/>
            <a:tailEnd/>
          </a:ln>
          <a:effectLst/>
        </p:spPr>
      </p:pic>
      <p:pic>
        <p:nvPicPr>
          <p:cNvPr id="20" name="Picture 2"/>
          <p:cNvPicPr>
            <a:picLocks noChangeAspect="1" noChangeArrowheads="1"/>
          </p:cNvPicPr>
          <p:nvPr userDrawn="1"/>
        </p:nvPicPr>
        <p:blipFill>
          <a:blip r:embed="rId14" cstate="screen">
            <a:duotone>
              <a:schemeClr val="accent2">
                <a:shade val="45000"/>
                <a:satMod val="135000"/>
              </a:schemeClr>
              <a:prstClr val="white"/>
            </a:duotone>
            <a:lum bright="10000" contrast="10000"/>
          </a:blip>
          <a:stretch>
            <a:fillRect/>
          </a:stretch>
        </p:blipFill>
        <p:spPr bwMode="auto">
          <a:xfrm>
            <a:off x="3040133" y="6300788"/>
            <a:ext cx="3063805" cy="558000"/>
          </a:xfrm>
          <a:prstGeom prst="rect">
            <a:avLst/>
          </a:prstGeom>
          <a:noFill/>
          <a:ln w="9525">
            <a:noFill/>
            <a:miter lim="800000"/>
            <a:headEnd/>
            <a:tailEnd/>
          </a:ln>
          <a:effectLst/>
        </p:spPr>
      </p:pic>
      <p:pic>
        <p:nvPicPr>
          <p:cNvPr id="23" name="Picture 2"/>
          <p:cNvPicPr>
            <a:picLocks noChangeAspect="1" noChangeArrowheads="1"/>
          </p:cNvPicPr>
          <p:nvPr userDrawn="1"/>
        </p:nvPicPr>
        <p:blipFill>
          <a:blip r:embed="rId15" cstate="screen">
            <a:duotone>
              <a:schemeClr val="accent2">
                <a:shade val="45000"/>
                <a:satMod val="135000"/>
              </a:schemeClr>
              <a:prstClr val="white"/>
            </a:duotone>
            <a:lum bright="10000" contrast="10000"/>
          </a:blip>
          <a:stretch>
            <a:fillRect/>
          </a:stretch>
        </p:blipFill>
        <p:spPr bwMode="auto">
          <a:xfrm>
            <a:off x="6115813" y="6300788"/>
            <a:ext cx="3028187" cy="558000"/>
          </a:xfrm>
          <a:prstGeom prst="rect">
            <a:avLst/>
          </a:prstGeom>
          <a:noFill/>
          <a:ln w="9525">
            <a:noFill/>
            <a:miter lim="800000"/>
            <a:headEnd/>
            <a:tailEnd/>
          </a:ln>
          <a:effectLst/>
        </p:spPr>
      </p:pic>
      <p:sp>
        <p:nvSpPr>
          <p:cNvPr id="2" name="Title Placeholder 1"/>
          <p:cNvSpPr>
            <a:spLocks noGrp="1"/>
          </p:cNvSpPr>
          <p:nvPr>
            <p:ph type="title"/>
          </p:nvPr>
        </p:nvSpPr>
        <p:spPr>
          <a:xfrm>
            <a:off x="0" y="1"/>
            <a:ext cx="9144000" cy="680736"/>
          </a:xfrm>
          <a:prstGeom prst="rect">
            <a:avLst/>
          </a:prstGeom>
          <a:noFill/>
          <a:ln>
            <a:noFill/>
          </a:ln>
          <a:effectLst/>
          <a:scene3d>
            <a:camera prst="orthographicFront">
              <a:rot lat="0" lon="0" rev="0"/>
            </a:camera>
            <a:lightRig rig="balanced" dir="t">
              <a:rot lat="0" lon="0" rev="8700000"/>
            </a:lightRig>
          </a:scene3d>
          <a:sp3d>
            <a:bevelT w="95250" h="31750"/>
          </a:sp3d>
        </p:spPr>
        <p:txBody>
          <a:bodyPr vert="horz" lIns="91440" tIns="216000" rIns="91440" bIns="45720" rtlCol="0" anchor="b" anchorCtr="0">
            <a:no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244475" y="1298576"/>
            <a:ext cx="8442325" cy="453600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Footer Placeholder 4"/>
          <p:cNvSpPr>
            <a:spLocks noGrp="1"/>
          </p:cNvSpPr>
          <p:nvPr>
            <p:ph type="ftr" sz="quarter" idx="3"/>
          </p:nvPr>
        </p:nvSpPr>
        <p:spPr>
          <a:xfrm>
            <a:off x="443803" y="5862483"/>
            <a:ext cx="6034856" cy="365125"/>
          </a:xfrm>
          <a:prstGeom prst="rect">
            <a:avLst/>
          </a:prstGeom>
        </p:spPr>
        <p:txBody>
          <a:bodyPr vert="horz" lIns="91440" tIns="46800" rIns="91440" bIns="0" rtlCol="0" anchor="b" anchorCtr="0"/>
          <a:lstStyle>
            <a:lvl1pPr algn="l">
              <a:defRPr sz="800" b="0">
                <a:solidFill>
                  <a:srgbClr val="4D4D4D"/>
                </a:solidFill>
                <a:effectLst/>
              </a:defRPr>
            </a:lvl1pPr>
          </a:lstStyle>
          <a:p>
            <a:endParaRPr lang="en-ZA" dirty="0"/>
          </a:p>
        </p:txBody>
      </p:sp>
      <p:sp>
        <p:nvSpPr>
          <p:cNvPr id="6" name="Slide Number Placeholder 5"/>
          <p:cNvSpPr>
            <a:spLocks noGrp="1"/>
          </p:cNvSpPr>
          <p:nvPr>
            <p:ph type="sldNum" sz="quarter" idx="4"/>
          </p:nvPr>
        </p:nvSpPr>
        <p:spPr>
          <a:xfrm>
            <a:off x="8640000" y="6480000"/>
            <a:ext cx="428400" cy="365125"/>
          </a:xfrm>
          <a:prstGeom prst="rect">
            <a:avLst/>
          </a:prstGeom>
        </p:spPr>
        <p:txBody>
          <a:bodyPr vert="horz" lIns="91440" tIns="46800" rIns="91440" bIns="72000" rtlCol="0" anchor="ctr" anchorCtr="0"/>
          <a:lstStyle>
            <a:lvl1pPr marL="0" algn="r" defTabSz="914400" rtl="0" eaLnBrk="1" latinLnBrk="0" hangingPunct="1">
              <a:defRPr lang="en-ZA" sz="1200" b="1" kern="1200" smtClean="0">
                <a:solidFill>
                  <a:schemeClr val="bg1"/>
                </a:solidFill>
                <a:effectLst>
                  <a:glow rad="101600">
                    <a:schemeClr val="accent2">
                      <a:satMod val="175000"/>
                      <a:alpha val="40000"/>
                    </a:schemeClr>
                  </a:glow>
                  <a:outerShdw blurRad="38100" dist="38100" dir="2700000" algn="tl">
                    <a:srgbClr val="000000">
                      <a:alpha val="43137"/>
                    </a:srgbClr>
                  </a:outerShdw>
                </a:effectLst>
                <a:latin typeface="+mn-lt"/>
                <a:ea typeface="+mn-ea"/>
                <a:cs typeface="+mn-cs"/>
              </a:defRPr>
            </a:lvl1pPr>
          </a:lstStyle>
          <a:p>
            <a:fld id="{B1AD706F-8F13-42A8-BF8D-72AC08488D1F}" type="slidenum">
              <a:rPr lang="en-ZA" smtClean="0"/>
              <a:pPr/>
              <a:t>‹#›</a:t>
            </a:fld>
            <a:endParaRPr lang="en-ZA" dirty="0"/>
          </a:p>
        </p:txBody>
      </p:sp>
      <p:cxnSp>
        <p:nvCxnSpPr>
          <p:cNvPr id="18" name="Straight Connector 17"/>
          <p:cNvCxnSpPr/>
          <p:nvPr userDrawn="1"/>
        </p:nvCxnSpPr>
        <p:spPr>
          <a:xfrm>
            <a:off x="0" y="694761"/>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9" name="Picture 111" descr="GFL Logo"/>
          <p:cNvPicPr>
            <a:picLocks noChangeAspect="1" noChangeArrowheads="1"/>
          </p:cNvPicPr>
          <p:nvPr userDrawn="1"/>
        </p:nvPicPr>
        <p:blipFill>
          <a:blip r:embed="rId16" cstate="screen"/>
          <a:srcRect/>
          <a:stretch>
            <a:fillRect/>
          </a:stretch>
        </p:blipFill>
        <p:spPr bwMode="auto">
          <a:xfrm>
            <a:off x="8087098" y="23750"/>
            <a:ext cx="985652" cy="631493"/>
          </a:xfrm>
          <a:prstGeom prst="rect">
            <a:avLst/>
          </a:prstGeom>
          <a:noFill/>
          <a:ln w="9525">
            <a:noFill/>
            <a:miter lim="800000"/>
            <a:headEnd/>
            <a:tailEnd/>
          </a:ln>
        </p:spPr>
      </p:pic>
      <p:cxnSp>
        <p:nvCxnSpPr>
          <p:cNvPr id="21" name="Straight Connector 20"/>
          <p:cNvCxnSpPr/>
          <p:nvPr userDrawn="1"/>
        </p:nvCxnSpPr>
        <p:spPr>
          <a:xfrm rot="5400000">
            <a:off x="2764632" y="6579394"/>
            <a:ext cx="55721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5400000">
            <a:off x="5825332" y="6579394"/>
            <a:ext cx="55721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045" y="6302217"/>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hf hdr="0" dt="0"/>
  <p:txStyles>
    <p:titleStyle>
      <a:lvl1pPr marL="177800" indent="0" algn="l" defTabSz="914400" rtl="0" eaLnBrk="1" latinLnBrk="0" hangingPunct="1">
        <a:spcBef>
          <a:spcPct val="0"/>
        </a:spcBef>
        <a:buNone/>
        <a:defRPr lang="en-ZA" sz="2800" b="0" kern="1200" dirty="0">
          <a:solidFill>
            <a:schemeClr val="accent2"/>
          </a:solidFill>
          <a:latin typeface="+mj-lt"/>
          <a:ea typeface="+mj-ea"/>
          <a:cs typeface="+mj-cs"/>
        </a:defRPr>
      </a:lvl1pPr>
    </p:titleStyle>
    <p:bodyStyle>
      <a:lvl1pPr marL="180975" indent="-180975" algn="l" defTabSz="914400" rtl="0" eaLnBrk="1" latinLnBrk="0" hangingPunct="1">
        <a:spcBef>
          <a:spcPts val="1200"/>
        </a:spcBef>
        <a:buClr>
          <a:schemeClr val="accent2"/>
        </a:buClr>
        <a:buSzPct val="120000"/>
        <a:buFont typeface="Wingdings" pitchFamily="2" charset="2"/>
        <a:buChar char="§"/>
        <a:defRPr sz="1600" kern="1200" baseline="0">
          <a:solidFill>
            <a:srgbClr val="333333"/>
          </a:solidFill>
          <a:latin typeface="+mn-lt"/>
          <a:ea typeface="+mn-ea"/>
          <a:cs typeface="+mn-cs"/>
        </a:defRPr>
      </a:lvl1pPr>
      <a:lvl2pPr marL="360000" indent="-180000" algn="l" defTabSz="914400" rtl="0" eaLnBrk="1" latinLnBrk="0" hangingPunct="1">
        <a:spcBef>
          <a:spcPts val="300"/>
        </a:spcBef>
        <a:buClr>
          <a:schemeClr val="accent3"/>
        </a:buClr>
        <a:buSzPct val="120000"/>
        <a:buFont typeface="Wingdings" pitchFamily="2" charset="2"/>
        <a:buChar char="§"/>
        <a:defRPr sz="1400" kern="1200">
          <a:solidFill>
            <a:srgbClr val="333333"/>
          </a:solidFill>
          <a:latin typeface="+mn-lt"/>
          <a:ea typeface="+mn-ea"/>
          <a:cs typeface="+mn-cs"/>
        </a:defRPr>
      </a:lvl2pPr>
      <a:lvl3pPr marL="540000" indent="-180000" algn="l" defTabSz="914400" rtl="0" eaLnBrk="1" latinLnBrk="0" hangingPunct="1">
        <a:spcBef>
          <a:spcPts val="300"/>
        </a:spcBef>
        <a:buClr>
          <a:schemeClr val="accent2"/>
        </a:buClr>
        <a:buSzPct val="120000"/>
        <a:buFont typeface="Arial" pitchFamily="34" charset="0"/>
        <a:buChar char="–"/>
        <a:defRPr sz="1300" kern="1200">
          <a:solidFill>
            <a:srgbClr val="333333"/>
          </a:solidFill>
          <a:latin typeface="+mn-lt"/>
          <a:ea typeface="+mn-ea"/>
          <a:cs typeface="+mn-cs"/>
        </a:defRPr>
      </a:lvl3pPr>
      <a:lvl4pPr marL="684000" indent="-144000" algn="l" defTabSz="914400" rtl="0" eaLnBrk="1" latinLnBrk="0" hangingPunct="1">
        <a:spcBef>
          <a:spcPct val="20000"/>
        </a:spcBef>
        <a:buClr>
          <a:schemeClr val="accent3"/>
        </a:buClr>
        <a:buSzPct val="120000"/>
        <a:buFont typeface="Arial" pitchFamily="34" charset="0"/>
        <a:buChar char="–"/>
        <a:defRPr sz="1200" kern="1200">
          <a:solidFill>
            <a:srgbClr val="333333"/>
          </a:solidFill>
          <a:latin typeface="+mn-lt"/>
          <a:ea typeface="+mn-ea"/>
          <a:cs typeface="+mn-cs"/>
        </a:defRPr>
      </a:lvl4pPr>
      <a:lvl5pPr marL="828000" indent="-144000" algn="l" defTabSz="914400" rtl="0" eaLnBrk="1" latinLnBrk="0" hangingPunct="1">
        <a:spcBef>
          <a:spcPct val="20000"/>
        </a:spcBef>
        <a:buClr>
          <a:schemeClr val="accent2"/>
        </a:buClr>
        <a:buSzPct val="120000"/>
        <a:buFont typeface="Arial" pitchFamily="34" charset="0"/>
        <a:buChar char="–"/>
        <a:tabLst/>
        <a:defRPr sz="11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a:blip r:embed="rId13" cstate="screen">
            <a:duotone>
              <a:schemeClr val="accent2">
                <a:shade val="45000"/>
                <a:satMod val="135000"/>
              </a:schemeClr>
              <a:prstClr val="white"/>
            </a:duotone>
            <a:lum bright="10000" contrast="10000"/>
          </a:blip>
          <a:srcRect/>
          <a:stretch>
            <a:fillRect/>
          </a:stretch>
        </p:blipFill>
        <p:spPr bwMode="auto">
          <a:xfrm>
            <a:off x="0" y="6300000"/>
            <a:ext cx="3043238" cy="558000"/>
          </a:xfrm>
          <a:prstGeom prst="rect">
            <a:avLst/>
          </a:prstGeom>
          <a:noFill/>
          <a:ln w="9525">
            <a:noFill/>
            <a:miter lim="800000"/>
            <a:headEnd/>
            <a:tailEnd/>
          </a:ln>
          <a:effectLst/>
        </p:spPr>
      </p:pic>
      <p:pic>
        <p:nvPicPr>
          <p:cNvPr id="16" name="Picture 2"/>
          <p:cNvPicPr>
            <a:picLocks noChangeAspect="1" noChangeArrowheads="1"/>
          </p:cNvPicPr>
          <p:nvPr userDrawn="1"/>
        </p:nvPicPr>
        <p:blipFill>
          <a:blip r:embed="rId14" cstate="screen">
            <a:duotone>
              <a:schemeClr val="accent2">
                <a:shade val="45000"/>
                <a:satMod val="135000"/>
              </a:schemeClr>
              <a:prstClr val="white"/>
            </a:duotone>
            <a:lum bright="10000"/>
          </a:blip>
          <a:srcRect/>
          <a:stretch>
            <a:fillRect/>
          </a:stretch>
        </p:blipFill>
        <p:spPr bwMode="auto">
          <a:xfrm>
            <a:off x="3043238" y="6300788"/>
            <a:ext cx="3060700" cy="558000"/>
          </a:xfrm>
          <a:prstGeom prst="rect">
            <a:avLst/>
          </a:prstGeom>
          <a:noFill/>
          <a:ln w="9525">
            <a:noFill/>
            <a:miter lim="800000"/>
            <a:headEnd/>
            <a:tailEnd/>
          </a:ln>
          <a:effectLst/>
        </p:spPr>
      </p:pic>
      <p:pic>
        <p:nvPicPr>
          <p:cNvPr id="17" name="Picture 2"/>
          <p:cNvPicPr>
            <a:picLocks noChangeAspect="1" noChangeArrowheads="1"/>
          </p:cNvPicPr>
          <p:nvPr userDrawn="1"/>
        </p:nvPicPr>
        <p:blipFill>
          <a:blip r:embed="rId15" cstate="screen">
            <a:duotone>
              <a:schemeClr val="accent2">
                <a:shade val="45000"/>
                <a:satMod val="135000"/>
              </a:schemeClr>
              <a:prstClr val="white"/>
            </a:duotone>
            <a:lum bright="10000"/>
          </a:blip>
          <a:srcRect/>
          <a:stretch>
            <a:fillRect/>
          </a:stretch>
        </p:blipFill>
        <p:spPr bwMode="auto">
          <a:xfrm>
            <a:off x="6103938" y="6300788"/>
            <a:ext cx="3040062" cy="558000"/>
          </a:xfrm>
          <a:prstGeom prst="rect">
            <a:avLst/>
          </a:prstGeom>
          <a:noFill/>
          <a:ln w="9525">
            <a:noFill/>
            <a:miter lim="800000"/>
            <a:headEnd/>
            <a:tailEnd/>
          </a:ln>
          <a:effectLst/>
        </p:spPr>
      </p:pic>
      <p:sp>
        <p:nvSpPr>
          <p:cNvPr id="2" name="Title Placeholder 1"/>
          <p:cNvSpPr>
            <a:spLocks noGrp="1"/>
          </p:cNvSpPr>
          <p:nvPr>
            <p:ph type="title"/>
          </p:nvPr>
        </p:nvSpPr>
        <p:spPr>
          <a:xfrm>
            <a:off x="0" y="1"/>
            <a:ext cx="9144000" cy="680736"/>
          </a:xfrm>
          <a:prstGeom prst="rect">
            <a:avLst/>
          </a:prstGeom>
          <a:noFill/>
          <a:ln>
            <a:noFill/>
          </a:ln>
          <a:effectLst/>
          <a:scene3d>
            <a:camera prst="orthographicFront">
              <a:rot lat="0" lon="0" rev="0"/>
            </a:camera>
            <a:lightRig rig="balanced" dir="t">
              <a:rot lat="0" lon="0" rev="8700000"/>
            </a:lightRig>
          </a:scene3d>
          <a:sp3d>
            <a:bevelT w="95250" h="31750"/>
          </a:sp3d>
        </p:spPr>
        <p:txBody>
          <a:bodyPr vert="horz" lIns="91440" tIns="216000" rIns="91440" bIns="45720" rtlCol="0" anchor="b" anchorCtr="0">
            <a:no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244475" y="1298576"/>
            <a:ext cx="8442325" cy="453600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Footer Placeholder 4"/>
          <p:cNvSpPr>
            <a:spLocks noGrp="1"/>
          </p:cNvSpPr>
          <p:nvPr>
            <p:ph type="ftr" sz="quarter" idx="3"/>
          </p:nvPr>
        </p:nvSpPr>
        <p:spPr>
          <a:xfrm>
            <a:off x="443803" y="5862483"/>
            <a:ext cx="6034856" cy="365125"/>
          </a:xfrm>
          <a:prstGeom prst="rect">
            <a:avLst/>
          </a:prstGeom>
        </p:spPr>
        <p:txBody>
          <a:bodyPr vert="horz" lIns="91440" tIns="46800" rIns="91440" bIns="0" rtlCol="0" anchor="b" anchorCtr="0"/>
          <a:lstStyle>
            <a:lvl1pPr algn="l">
              <a:defRPr sz="800" b="0">
                <a:solidFill>
                  <a:srgbClr val="4D4D4D"/>
                </a:solidFill>
                <a:effectLst/>
              </a:defRPr>
            </a:lvl1pPr>
          </a:lstStyle>
          <a:p>
            <a:endParaRPr lang="en-ZA" dirty="0"/>
          </a:p>
        </p:txBody>
      </p:sp>
      <p:sp>
        <p:nvSpPr>
          <p:cNvPr id="6" name="Slide Number Placeholder 5"/>
          <p:cNvSpPr>
            <a:spLocks noGrp="1"/>
          </p:cNvSpPr>
          <p:nvPr>
            <p:ph type="sldNum" sz="quarter" idx="4"/>
          </p:nvPr>
        </p:nvSpPr>
        <p:spPr>
          <a:xfrm>
            <a:off x="8640000" y="6480000"/>
            <a:ext cx="428400" cy="365125"/>
          </a:xfrm>
          <a:prstGeom prst="rect">
            <a:avLst/>
          </a:prstGeom>
        </p:spPr>
        <p:txBody>
          <a:bodyPr vert="horz" lIns="91440" tIns="46800" rIns="91440" bIns="72000" rtlCol="0" anchor="ctr" anchorCtr="0"/>
          <a:lstStyle>
            <a:lvl1pPr marL="0" algn="r" defTabSz="914400" rtl="0" eaLnBrk="1" latinLnBrk="0" hangingPunct="1">
              <a:defRPr lang="en-ZA" sz="1200" b="1" kern="1200" smtClean="0">
                <a:solidFill>
                  <a:schemeClr val="bg1"/>
                </a:solidFill>
                <a:effectLst>
                  <a:glow rad="139700">
                    <a:schemeClr val="accent2">
                      <a:satMod val="175000"/>
                      <a:alpha val="40000"/>
                    </a:schemeClr>
                  </a:glow>
                  <a:outerShdw blurRad="38100" dist="38100" dir="2700000" algn="tl">
                    <a:srgbClr val="000000">
                      <a:alpha val="43137"/>
                    </a:srgbClr>
                  </a:outerShdw>
                </a:effectLst>
                <a:latin typeface="+mn-lt"/>
                <a:ea typeface="+mn-ea"/>
                <a:cs typeface="+mn-cs"/>
              </a:defRPr>
            </a:lvl1pPr>
          </a:lstStyle>
          <a:p>
            <a:fld id="{B1AD706F-8F13-42A8-BF8D-72AC08488D1F}" type="slidenum">
              <a:rPr lang="en-ZA" smtClean="0"/>
              <a:pPr/>
              <a:t>‹#›</a:t>
            </a:fld>
            <a:endParaRPr lang="en-ZA" dirty="0"/>
          </a:p>
        </p:txBody>
      </p:sp>
      <p:cxnSp>
        <p:nvCxnSpPr>
          <p:cNvPr id="18" name="Straight Connector 17"/>
          <p:cNvCxnSpPr/>
          <p:nvPr userDrawn="1"/>
        </p:nvCxnSpPr>
        <p:spPr>
          <a:xfrm>
            <a:off x="0" y="694761"/>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9" name="Picture 111" descr="GFL Logo"/>
          <p:cNvPicPr>
            <a:picLocks noChangeAspect="1" noChangeArrowheads="1"/>
          </p:cNvPicPr>
          <p:nvPr userDrawn="1"/>
        </p:nvPicPr>
        <p:blipFill>
          <a:blip r:embed="rId16" cstate="screen"/>
          <a:srcRect/>
          <a:stretch>
            <a:fillRect/>
          </a:stretch>
        </p:blipFill>
        <p:spPr bwMode="auto">
          <a:xfrm>
            <a:off x="8087098" y="23750"/>
            <a:ext cx="985652" cy="631493"/>
          </a:xfrm>
          <a:prstGeom prst="rect">
            <a:avLst/>
          </a:prstGeom>
          <a:noFill/>
          <a:ln w="9525">
            <a:noFill/>
            <a:miter lim="800000"/>
            <a:headEnd/>
            <a:tailEnd/>
          </a:ln>
        </p:spPr>
      </p:pic>
      <p:cxnSp>
        <p:nvCxnSpPr>
          <p:cNvPr id="21" name="Straight Connector 20"/>
          <p:cNvCxnSpPr/>
          <p:nvPr userDrawn="1"/>
        </p:nvCxnSpPr>
        <p:spPr>
          <a:xfrm rot="5400000">
            <a:off x="2764632" y="6579394"/>
            <a:ext cx="55721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5400000">
            <a:off x="5825332" y="6579394"/>
            <a:ext cx="55721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045" y="6302217"/>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hf hdr="0" dt="0"/>
  <p:txStyles>
    <p:titleStyle>
      <a:lvl1pPr marL="177800" indent="0" algn="l" defTabSz="914400" rtl="0" eaLnBrk="1" latinLnBrk="0" hangingPunct="1">
        <a:spcBef>
          <a:spcPct val="0"/>
        </a:spcBef>
        <a:buNone/>
        <a:defRPr lang="en-ZA" sz="2800" b="0" kern="1200" dirty="0">
          <a:solidFill>
            <a:schemeClr val="accent2"/>
          </a:solidFill>
          <a:latin typeface="+mj-lt"/>
          <a:ea typeface="+mj-ea"/>
          <a:cs typeface="+mj-cs"/>
        </a:defRPr>
      </a:lvl1pPr>
    </p:titleStyle>
    <p:bodyStyle>
      <a:lvl1pPr marL="180975" indent="-180975" algn="l" defTabSz="914400" rtl="0" eaLnBrk="1" latinLnBrk="0" hangingPunct="1">
        <a:spcBef>
          <a:spcPts val="1200"/>
        </a:spcBef>
        <a:buClr>
          <a:schemeClr val="accent2"/>
        </a:buClr>
        <a:buSzPct val="120000"/>
        <a:buFont typeface="Wingdings" pitchFamily="2" charset="2"/>
        <a:buChar char="§"/>
        <a:defRPr sz="1600" kern="1200" baseline="0">
          <a:solidFill>
            <a:srgbClr val="333333"/>
          </a:solidFill>
          <a:latin typeface="+mn-lt"/>
          <a:ea typeface="+mn-ea"/>
          <a:cs typeface="+mn-cs"/>
        </a:defRPr>
      </a:lvl1pPr>
      <a:lvl2pPr marL="360000" indent="-180000" algn="l" defTabSz="914400" rtl="0" eaLnBrk="1" latinLnBrk="0" hangingPunct="1">
        <a:spcBef>
          <a:spcPts val="300"/>
        </a:spcBef>
        <a:buClr>
          <a:schemeClr val="accent3"/>
        </a:buClr>
        <a:buSzPct val="120000"/>
        <a:buFont typeface="Wingdings" pitchFamily="2" charset="2"/>
        <a:buChar char="§"/>
        <a:defRPr sz="1400" kern="1200">
          <a:solidFill>
            <a:srgbClr val="333333"/>
          </a:solidFill>
          <a:latin typeface="+mn-lt"/>
          <a:ea typeface="+mn-ea"/>
          <a:cs typeface="+mn-cs"/>
        </a:defRPr>
      </a:lvl2pPr>
      <a:lvl3pPr marL="540000" indent="-180000" algn="l" defTabSz="914400" rtl="0" eaLnBrk="1" latinLnBrk="0" hangingPunct="1">
        <a:spcBef>
          <a:spcPts val="300"/>
        </a:spcBef>
        <a:buClr>
          <a:schemeClr val="accent2"/>
        </a:buClr>
        <a:buSzPct val="120000"/>
        <a:buFont typeface="Arial" pitchFamily="34" charset="0"/>
        <a:buChar char="–"/>
        <a:defRPr sz="1300" kern="1200">
          <a:solidFill>
            <a:srgbClr val="333333"/>
          </a:solidFill>
          <a:latin typeface="+mn-lt"/>
          <a:ea typeface="+mn-ea"/>
          <a:cs typeface="+mn-cs"/>
        </a:defRPr>
      </a:lvl3pPr>
      <a:lvl4pPr marL="684000" indent="-144000" algn="l" defTabSz="914400" rtl="0" eaLnBrk="1" latinLnBrk="0" hangingPunct="1">
        <a:spcBef>
          <a:spcPct val="20000"/>
        </a:spcBef>
        <a:buClr>
          <a:schemeClr val="accent3"/>
        </a:buClr>
        <a:buSzPct val="120000"/>
        <a:buFont typeface="Arial" pitchFamily="34" charset="0"/>
        <a:buChar char="–"/>
        <a:defRPr sz="1200" kern="1200">
          <a:solidFill>
            <a:srgbClr val="333333"/>
          </a:solidFill>
          <a:latin typeface="+mn-lt"/>
          <a:ea typeface="+mn-ea"/>
          <a:cs typeface="+mn-cs"/>
        </a:defRPr>
      </a:lvl4pPr>
      <a:lvl5pPr marL="828000" indent="-144000" algn="l" defTabSz="914400" rtl="0" eaLnBrk="1" latinLnBrk="0" hangingPunct="1">
        <a:spcBef>
          <a:spcPct val="20000"/>
        </a:spcBef>
        <a:buClr>
          <a:schemeClr val="accent3"/>
        </a:buClr>
        <a:buSzPct val="120000"/>
        <a:buFont typeface="Arial" pitchFamily="34" charset="0"/>
        <a:buChar char="–"/>
        <a:tabLst/>
        <a:defRPr sz="11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2"/>
          <p:cNvPicPr>
            <a:picLocks noChangeAspect="1" noChangeArrowheads="1"/>
          </p:cNvPicPr>
          <p:nvPr userDrawn="1"/>
        </p:nvPicPr>
        <p:blipFill>
          <a:blip r:embed="rId13" cstate="screen">
            <a:duotone>
              <a:schemeClr val="accent2">
                <a:shade val="45000"/>
                <a:satMod val="135000"/>
              </a:schemeClr>
              <a:prstClr val="white"/>
            </a:duotone>
            <a:lum bright="10000"/>
          </a:blip>
          <a:srcRect/>
          <a:stretch>
            <a:fillRect/>
          </a:stretch>
        </p:blipFill>
        <p:spPr bwMode="auto">
          <a:xfrm>
            <a:off x="0" y="6300000"/>
            <a:ext cx="3043238" cy="558000"/>
          </a:xfrm>
          <a:prstGeom prst="rect">
            <a:avLst/>
          </a:prstGeom>
          <a:noFill/>
          <a:ln w="9525">
            <a:noFill/>
            <a:miter lim="800000"/>
            <a:headEnd/>
            <a:tailEnd/>
          </a:ln>
          <a:effectLst/>
        </p:spPr>
      </p:pic>
      <p:pic>
        <p:nvPicPr>
          <p:cNvPr id="20" name="Picture 2"/>
          <p:cNvPicPr>
            <a:picLocks noChangeAspect="1" noChangeArrowheads="1"/>
          </p:cNvPicPr>
          <p:nvPr userDrawn="1"/>
        </p:nvPicPr>
        <p:blipFill>
          <a:blip r:embed="rId14" cstate="screen">
            <a:duotone>
              <a:schemeClr val="accent2">
                <a:shade val="45000"/>
                <a:satMod val="135000"/>
              </a:schemeClr>
              <a:prstClr val="white"/>
            </a:duotone>
            <a:lum bright="10000"/>
          </a:blip>
          <a:srcRect/>
          <a:stretch>
            <a:fillRect/>
          </a:stretch>
        </p:blipFill>
        <p:spPr bwMode="auto">
          <a:xfrm>
            <a:off x="3043238" y="6300000"/>
            <a:ext cx="3060700" cy="558000"/>
          </a:xfrm>
          <a:prstGeom prst="rect">
            <a:avLst/>
          </a:prstGeom>
          <a:noFill/>
          <a:ln w="9525">
            <a:noFill/>
            <a:miter lim="800000"/>
            <a:headEnd/>
            <a:tailEnd/>
          </a:ln>
          <a:effectLst/>
        </p:spPr>
      </p:pic>
      <p:pic>
        <p:nvPicPr>
          <p:cNvPr id="23" name="Picture 2"/>
          <p:cNvPicPr>
            <a:picLocks noChangeAspect="1" noChangeArrowheads="1"/>
          </p:cNvPicPr>
          <p:nvPr userDrawn="1"/>
        </p:nvPicPr>
        <p:blipFill>
          <a:blip r:embed="rId15" cstate="screen">
            <a:duotone>
              <a:schemeClr val="accent2">
                <a:shade val="45000"/>
                <a:satMod val="135000"/>
              </a:schemeClr>
              <a:prstClr val="white"/>
            </a:duotone>
          </a:blip>
          <a:srcRect/>
          <a:stretch>
            <a:fillRect/>
          </a:stretch>
        </p:blipFill>
        <p:spPr bwMode="auto">
          <a:xfrm>
            <a:off x="6103938" y="6300000"/>
            <a:ext cx="3040062" cy="558000"/>
          </a:xfrm>
          <a:prstGeom prst="rect">
            <a:avLst/>
          </a:prstGeom>
          <a:noFill/>
          <a:ln w="9525">
            <a:noFill/>
            <a:miter lim="800000"/>
            <a:headEnd/>
            <a:tailEnd/>
          </a:ln>
          <a:effectLst/>
        </p:spPr>
      </p:pic>
      <p:sp>
        <p:nvSpPr>
          <p:cNvPr id="2" name="Title Placeholder 1"/>
          <p:cNvSpPr>
            <a:spLocks noGrp="1"/>
          </p:cNvSpPr>
          <p:nvPr>
            <p:ph type="title"/>
          </p:nvPr>
        </p:nvSpPr>
        <p:spPr>
          <a:xfrm>
            <a:off x="0" y="1"/>
            <a:ext cx="9144000" cy="680736"/>
          </a:xfrm>
          <a:prstGeom prst="rect">
            <a:avLst/>
          </a:prstGeom>
          <a:noFill/>
          <a:ln>
            <a:noFill/>
          </a:ln>
          <a:effectLst/>
          <a:scene3d>
            <a:camera prst="orthographicFront">
              <a:rot lat="0" lon="0" rev="0"/>
            </a:camera>
            <a:lightRig rig="balanced" dir="t">
              <a:rot lat="0" lon="0" rev="8700000"/>
            </a:lightRig>
          </a:scene3d>
          <a:sp3d>
            <a:bevelT w="95250" h="31750"/>
          </a:sp3d>
        </p:spPr>
        <p:txBody>
          <a:bodyPr vert="horz" lIns="91440" tIns="216000" rIns="91440" bIns="45720" rtlCol="0" anchor="b" anchorCtr="0">
            <a:no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244475" y="1298576"/>
            <a:ext cx="8442325" cy="453600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Footer Placeholder 4"/>
          <p:cNvSpPr>
            <a:spLocks noGrp="1"/>
          </p:cNvSpPr>
          <p:nvPr>
            <p:ph type="ftr" sz="quarter" idx="3"/>
          </p:nvPr>
        </p:nvSpPr>
        <p:spPr>
          <a:xfrm>
            <a:off x="443803" y="5862483"/>
            <a:ext cx="6034856" cy="365125"/>
          </a:xfrm>
          <a:prstGeom prst="rect">
            <a:avLst/>
          </a:prstGeom>
        </p:spPr>
        <p:txBody>
          <a:bodyPr vert="horz" lIns="91440" tIns="46800" rIns="91440" bIns="0" rtlCol="0" anchor="b" anchorCtr="0"/>
          <a:lstStyle>
            <a:lvl1pPr algn="l">
              <a:defRPr sz="800" b="0">
                <a:solidFill>
                  <a:srgbClr val="4D4D4D"/>
                </a:solidFill>
                <a:effectLst/>
              </a:defRPr>
            </a:lvl1pPr>
          </a:lstStyle>
          <a:p>
            <a:endParaRPr lang="en-ZA" dirty="0"/>
          </a:p>
        </p:txBody>
      </p:sp>
      <p:sp>
        <p:nvSpPr>
          <p:cNvPr id="6" name="Slide Number Placeholder 5"/>
          <p:cNvSpPr>
            <a:spLocks noGrp="1"/>
          </p:cNvSpPr>
          <p:nvPr>
            <p:ph type="sldNum" sz="quarter" idx="4"/>
          </p:nvPr>
        </p:nvSpPr>
        <p:spPr>
          <a:xfrm>
            <a:off x="8640000" y="6480000"/>
            <a:ext cx="428400" cy="365125"/>
          </a:xfrm>
          <a:prstGeom prst="rect">
            <a:avLst/>
          </a:prstGeom>
        </p:spPr>
        <p:txBody>
          <a:bodyPr vert="horz" lIns="91440" tIns="46800" rIns="91440" bIns="72000" rtlCol="0" anchor="ctr" anchorCtr="0"/>
          <a:lstStyle>
            <a:lvl1pPr marL="0" algn="r" defTabSz="914400" rtl="0" eaLnBrk="1" latinLnBrk="0" hangingPunct="1">
              <a:defRPr lang="en-ZA" sz="1200" b="1" kern="1200" smtClean="0">
                <a:solidFill>
                  <a:schemeClr val="bg1"/>
                </a:solidFill>
                <a:effectLst>
                  <a:glow rad="139700">
                    <a:schemeClr val="accent2">
                      <a:satMod val="175000"/>
                      <a:alpha val="40000"/>
                    </a:schemeClr>
                  </a:glow>
                  <a:outerShdw blurRad="38100" dist="38100" dir="2700000" algn="tl">
                    <a:srgbClr val="000000">
                      <a:alpha val="43137"/>
                    </a:srgbClr>
                  </a:outerShdw>
                </a:effectLst>
                <a:latin typeface="+mn-lt"/>
                <a:ea typeface="+mn-ea"/>
                <a:cs typeface="+mn-cs"/>
              </a:defRPr>
            </a:lvl1pPr>
          </a:lstStyle>
          <a:p>
            <a:fld id="{B1AD706F-8F13-42A8-BF8D-72AC08488D1F}" type="slidenum">
              <a:rPr lang="en-ZA" smtClean="0"/>
              <a:pPr/>
              <a:t>‹#›</a:t>
            </a:fld>
            <a:endParaRPr lang="en-ZA" dirty="0"/>
          </a:p>
        </p:txBody>
      </p:sp>
      <p:cxnSp>
        <p:nvCxnSpPr>
          <p:cNvPr id="18" name="Straight Connector 17"/>
          <p:cNvCxnSpPr/>
          <p:nvPr userDrawn="1"/>
        </p:nvCxnSpPr>
        <p:spPr>
          <a:xfrm>
            <a:off x="0" y="694761"/>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9" name="Picture 111" descr="GFL Logo"/>
          <p:cNvPicPr>
            <a:picLocks noChangeAspect="1" noChangeArrowheads="1"/>
          </p:cNvPicPr>
          <p:nvPr userDrawn="1"/>
        </p:nvPicPr>
        <p:blipFill>
          <a:blip r:embed="rId16" cstate="screen"/>
          <a:srcRect/>
          <a:stretch>
            <a:fillRect/>
          </a:stretch>
        </p:blipFill>
        <p:spPr bwMode="auto">
          <a:xfrm>
            <a:off x="8087098" y="23750"/>
            <a:ext cx="985652" cy="631493"/>
          </a:xfrm>
          <a:prstGeom prst="rect">
            <a:avLst/>
          </a:prstGeom>
          <a:noFill/>
          <a:ln w="9525">
            <a:noFill/>
            <a:miter lim="800000"/>
            <a:headEnd/>
            <a:tailEnd/>
          </a:ln>
        </p:spPr>
      </p:pic>
      <p:cxnSp>
        <p:nvCxnSpPr>
          <p:cNvPr id="21" name="Straight Connector 20"/>
          <p:cNvCxnSpPr/>
          <p:nvPr userDrawn="1"/>
        </p:nvCxnSpPr>
        <p:spPr>
          <a:xfrm rot="5400000">
            <a:off x="2764632" y="6579394"/>
            <a:ext cx="55721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5400000">
            <a:off x="5825332" y="6579394"/>
            <a:ext cx="55721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045" y="6302217"/>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hf hdr="0" dt="0"/>
  <p:txStyles>
    <p:titleStyle>
      <a:lvl1pPr marL="177800" indent="0" algn="l" defTabSz="914400" rtl="0" eaLnBrk="1" latinLnBrk="0" hangingPunct="1">
        <a:spcBef>
          <a:spcPct val="0"/>
        </a:spcBef>
        <a:buNone/>
        <a:defRPr lang="en-ZA" sz="2800" b="0" kern="1200" dirty="0">
          <a:solidFill>
            <a:schemeClr val="accent2"/>
          </a:solidFill>
          <a:latin typeface="+mj-lt"/>
          <a:ea typeface="+mj-ea"/>
          <a:cs typeface="+mj-cs"/>
        </a:defRPr>
      </a:lvl1pPr>
    </p:titleStyle>
    <p:bodyStyle>
      <a:lvl1pPr marL="180975" indent="-180975" algn="l" defTabSz="914400" rtl="0" eaLnBrk="1" latinLnBrk="0" hangingPunct="1">
        <a:spcBef>
          <a:spcPts val="1200"/>
        </a:spcBef>
        <a:buClr>
          <a:schemeClr val="accent2"/>
        </a:buClr>
        <a:buSzPct val="120000"/>
        <a:buFont typeface="Wingdings" pitchFamily="2" charset="2"/>
        <a:buChar char="§"/>
        <a:defRPr sz="1600" kern="1200" baseline="0">
          <a:solidFill>
            <a:srgbClr val="333333"/>
          </a:solidFill>
          <a:latin typeface="+mn-lt"/>
          <a:ea typeface="+mn-ea"/>
          <a:cs typeface="+mn-cs"/>
        </a:defRPr>
      </a:lvl1pPr>
      <a:lvl2pPr marL="360000" indent="-180000" algn="l" defTabSz="914400" rtl="0" eaLnBrk="1" latinLnBrk="0" hangingPunct="1">
        <a:spcBef>
          <a:spcPts val="300"/>
        </a:spcBef>
        <a:buClr>
          <a:schemeClr val="accent3"/>
        </a:buClr>
        <a:buSzPct val="120000"/>
        <a:buFont typeface="Wingdings" pitchFamily="2" charset="2"/>
        <a:buChar char="§"/>
        <a:defRPr sz="1400" kern="1200">
          <a:solidFill>
            <a:srgbClr val="333333"/>
          </a:solidFill>
          <a:latin typeface="+mn-lt"/>
          <a:ea typeface="+mn-ea"/>
          <a:cs typeface="+mn-cs"/>
        </a:defRPr>
      </a:lvl2pPr>
      <a:lvl3pPr marL="540000" indent="-180000" algn="l" defTabSz="914400" rtl="0" eaLnBrk="1" latinLnBrk="0" hangingPunct="1">
        <a:spcBef>
          <a:spcPts val="300"/>
        </a:spcBef>
        <a:buClr>
          <a:schemeClr val="accent2"/>
        </a:buClr>
        <a:buSzPct val="120000"/>
        <a:buFont typeface="Arial" pitchFamily="34" charset="0"/>
        <a:buChar char="–"/>
        <a:defRPr sz="1300" kern="1200">
          <a:solidFill>
            <a:srgbClr val="333333"/>
          </a:solidFill>
          <a:latin typeface="+mn-lt"/>
          <a:ea typeface="+mn-ea"/>
          <a:cs typeface="+mn-cs"/>
        </a:defRPr>
      </a:lvl3pPr>
      <a:lvl4pPr marL="684000" indent="-144000" algn="l" defTabSz="914400" rtl="0" eaLnBrk="1" latinLnBrk="0" hangingPunct="1">
        <a:spcBef>
          <a:spcPct val="20000"/>
        </a:spcBef>
        <a:buClr>
          <a:schemeClr val="accent3"/>
        </a:buClr>
        <a:buSzPct val="120000"/>
        <a:buFont typeface="Arial" pitchFamily="34" charset="0"/>
        <a:buChar char="–"/>
        <a:defRPr sz="1200" kern="1200">
          <a:solidFill>
            <a:srgbClr val="333333"/>
          </a:solidFill>
          <a:latin typeface="+mn-lt"/>
          <a:ea typeface="+mn-ea"/>
          <a:cs typeface="+mn-cs"/>
        </a:defRPr>
      </a:lvl4pPr>
      <a:lvl5pPr marL="828000" indent="-144000" algn="l" defTabSz="914400" rtl="0" eaLnBrk="1" latinLnBrk="0" hangingPunct="1">
        <a:spcBef>
          <a:spcPct val="20000"/>
        </a:spcBef>
        <a:buClr>
          <a:schemeClr val="accent2"/>
        </a:buClr>
        <a:buSzPct val="120000"/>
        <a:buFont typeface="Arial" pitchFamily="34" charset="0"/>
        <a:buChar char="–"/>
        <a:tabLst/>
        <a:defRPr sz="11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39.jpeg"/><Relationship Id="rId3" Type="http://schemas.openxmlformats.org/officeDocument/2006/relationships/image" Target="file://localhost/400%20Gb%20H%20Drive/Debra's%20work/Z%20Back-up/GECKO%20DVD%20008/Z%20Debra%20/Mandala%20Consulting/Power%20Point/Mandala%20PPT%20Cover.jp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4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xml"/><Relationship Id="rId3"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1" Type="http://schemas.openxmlformats.org/officeDocument/2006/relationships/slideLayout" Target="../slideLayouts/slideLayout37.xml"/><Relationship Id="rId2" Type="http://schemas.openxmlformats.org/officeDocument/2006/relationships/image" Target="../media/image44.jpeg"/></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1" Type="http://schemas.openxmlformats.org/officeDocument/2006/relationships/slideLayout" Target="../slideLayouts/slideLayout37.xml"/><Relationship Id="rId2"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1" Type="http://schemas.openxmlformats.org/officeDocument/2006/relationships/slideLayout" Target="../slideLayouts/slideLayout37.xml"/><Relationship Id="rId2"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7" Type="http://schemas.openxmlformats.org/officeDocument/2006/relationships/chart" Target="../charts/chart5.xml"/><Relationship Id="rId1" Type="http://schemas.openxmlformats.org/officeDocument/2006/relationships/slideLayout" Target="../slideLayouts/slideLayout27.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 Id="rId3" Type="http://schemas.openxmlformats.org/officeDocument/2006/relationships/image" Target="../media/image4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4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chart" Target="../charts/char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0.xml"/><Relationship Id="rId3" Type="http://schemas.openxmlformats.org/officeDocument/2006/relationships/image" Target="../media/image4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4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4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en-US">
              <a:latin typeface="Arial" charset="0"/>
              <a:ea typeface="ＭＳ Ｐゴシック" charset="0"/>
            </a:endParaRPr>
          </a:p>
        </p:txBody>
      </p:sp>
      <p:sp>
        <p:nvSpPr>
          <p:cNvPr id="2051" name="Rectangle 3"/>
          <p:cNvSpPr>
            <a:spLocks noGrp="1" noChangeArrowheads="1"/>
          </p:cNvSpPr>
          <p:nvPr>
            <p:ph type="body" idx="1"/>
          </p:nvPr>
        </p:nvSpPr>
        <p:spPr/>
        <p:txBody>
          <a:bodyPr/>
          <a:lstStyle/>
          <a:p>
            <a:pPr eaLnBrk="1" hangingPunct="1"/>
            <a:endParaRPr lang="en-US">
              <a:latin typeface="Arial" charset="0"/>
              <a:ea typeface="ＭＳ Ｐゴシック" charset="0"/>
            </a:endParaRPr>
          </a:p>
        </p:txBody>
      </p:sp>
      <p:pic>
        <p:nvPicPr>
          <p:cNvPr id="2052" name="Picture 4" descr="400 Gb H Drive:Debra's work:Z Back-up:GECKO DVD 008:Z Debra :Mandala Consulting:Power Point:Mandala PPT Cover.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5"/>
          <p:cNvSpPr txBox="1">
            <a:spLocks noChangeArrowheads="1"/>
          </p:cNvSpPr>
          <p:nvPr/>
        </p:nvSpPr>
        <p:spPr bwMode="auto">
          <a:xfrm>
            <a:off x="3275856" y="3284984"/>
            <a:ext cx="54292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a:r>
              <a:rPr lang="en-US" sz="1800" b="1" dirty="0"/>
              <a:t>Work place culture </a:t>
            </a:r>
          </a:p>
          <a:p>
            <a:pPr algn="ctr"/>
            <a:r>
              <a:rPr lang="en-US" sz="1800" b="1" dirty="0" smtClean="0"/>
              <a:t>Measuring </a:t>
            </a:r>
            <a:r>
              <a:rPr lang="en-US" sz="1800" b="1" dirty="0"/>
              <a:t>and </a:t>
            </a:r>
            <a:r>
              <a:rPr lang="en-US" sz="1800" b="1" dirty="0" smtClean="0"/>
              <a:t>understanding</a:t>
            </a:r>
          </a:p>
          <a:p>
            <a:endParaRPr lang="en-US" sz="1800" dirty="0"/>
          </a:p>
          <a:p>
            <a:pPr algn="ctr"/>
            <a:r>
              <a:rPr lang="en-US" sz="1800" b="1" i="1" dirty="0" smtClean="0">
                <a:solidFill>
                  <a:schemeClr val="accent2"/>
                </a:solidFill>
              </a:rPr>
              <a:t>Prof </a:t>
            </a:r>
            <a:r>
              <a:rPr lang="en-US" sz="1800" b="1" i="1" dirty="0">
                <a:solidFill>
                  <a:schemeClr val="accent2"/>
                </a:solidFill>
              </a:rPr>
              <a:t>Rica Viljoen</a:t>
            </a:r>
          </a:p>
          <a:p>
            <a:pPr algn="ctr"/>
            <a:endParaRPr lang="en-US" sz="1800" dirty="0">
              <a:solidFill>
                <a:schemeClr val="accent2"/>
              </a:solidFill>
            </a:endParaRPr>
          </a:p>
        </p:txBody>
      </p:sp>
    </p:spTree>
    <p:extLst>
      <p:ext uri="{BB962C8B-B14F-4D97-AF65-F5344CB8AC3E}">
        <p14:creationId xmlns:p14="http://schemas.microsoft.com/office/powerpoint/2010/main" val="8133884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91444"/>
            <a:ext cx="9144000" cy="61665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Understanding underlying beliefs in the system</a:t>
            </a:r>
            <a:endParaRPr lang="en-US" dirty="0"/>
          </a:p>
        </p:txBody>
      </p:sp>
      <p:pic>
        <p:nvPicPr>
          <p:cNvPr id="9" name="Picture 8"/>
          <p:cNvPicPr>
            <a:picLocks noChangeAspect="1"/>
          </p:cNvPicPr>
          <p:nvPr/>
        </p:nvPicPr>
        <p:blipFill rotWithShape="1">
          <a:blip r:embed="rId2"/>
          <a:srcRect b="6335"/>
          <a:stretch/>
        </p:blipFill>
        <p:spPr>
          <a:xfrm>
            <a:off x="966442" y="1302000"/>
            <a:ext cx="6918247" cy="4054461"/>
          </a:xfrm>
          <a:prstGeom prst="rect">
            <a:avLst/>
          </a:prstGeom>
        </p:spPr>
      </p:pic>
      <p:sp>
        <p:nvSpPr>
          <p:cNvPr id="6" name="Rectangle 4"/>
          <p:cNvSpPr>
            <a:spLocks noChangeArrowheads="1"/>
          </p:cNvSpPr>
          <p:nvPr/>
        </p:nvSpPr>
        <p:spPr bwMode="auto">
          <a:xfrm>
            <a:off x="0" y="0"/>
            <a:ext cx="9144000" cy="702381"/>
          </a:xfrm>
          <a:prstGeom prst="rect">
            <a:avLst/>
          </a:prstGeom>
          <a:solidFill>
            <a:schemeClr val="bg1">
              <a:lumMod val="75000"/>
            </a:schemeClr>
          </a:solidFill>
          <a:ln w="9525">
            <a:noFill/>
            <a:miter lim="800000"/>
            <a:headEnd/>
            <a:tailEnd/>
          </a:ln>
        </p:spPr>
        <p:txBody>
          <a:bodyPr anchor="ctr"/>
          <a:lstStyle/>
          <a:p>
            <a:pPr algn="ctr">
              <a:spcBef>
                <a:spcPct val="20000"/>
              </a:spcBef>
              <a:buClr>
                <a:schemeClr val="folHlink"/>
              </a:buClr>
              <a:defRPr/>
            </a:pPr>
            <a:endParaRPr lang="en-GB" sz="2000" b="1" dirty="0">
              <a:solidFill>
                <a:srgbClr val="FFC000"/>
              </a:solidFill>
              <a:latin typeface="Verdana" pitchFamily="34" charset="0"/>
              <a:ea typeface="ＭＳ Ｐゴシック" pitchFamily="34" charset="-128"/>
              <a:cs typeface="+mn-cs"/>
            </a:endParaRPr>
          </a:p>
          <a:p>
            <a:pPr algn="ctr">
              <a:spcBef>
                <a:spcPct val="20000"/>
              </a:spcBef>
              <a:buClr>
                <a:schemeClr val="folHlink"/>
              </a:buClr>
              <a:defRPr/>
            </a:pPr>
            <a:r>
              <a:rPr lang="en-GB" sz="2000" b="1" dirty="0" smtClean="0">
                <a:solidFill>
                  <a:schemeClr val="accent2"/>
                </a:solidFill>
                <a:latin typeface="Verdana" pitchFamily="34" charset="0"/>
                <a:ea typeface="ＭＳ Ｐゴシック" pitchFamily="34" charset="-128"/>
                <a:cs typeface="+mn-cs"/>
              </a:rPr>
              <a:t>Understanding the underlying beliefs in a system</a:t>
            </a:r>
          </a:p>
          <a:p>
            <a:pPr algn="ctr">
              <a:spcBef>
                <a:spcPct val="20000"/>
              </a:spcBef>
              <a:buClr>
                <a:schemeClr val="folHlink"/>
              </a:buClr>
              <a:defRPr/>
            </a:pPr>
            <a:endParaRPr lang="en-GB" sz="2000" b="1" dirty="0">
              <a:solidFill>
                <a:srgbClr val="FFC000"/>
              </a:solidFill>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22882247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2"/>
          <p:cNvSpPr txBox="1">
            <a:spLocks noGrp="1" noChangeArrowheads="1"/>
          </p:cNvSpPr>
          <p:nvPr>
            <p:ph idx="1"/>
          </p:nvPr>
        </p:nvSpPr>
        <p:spPr bwMode="auto">
          <a:xfrm>
            <a:off x="1" y="720017"/>
            <a:ext cx="9144000" cy="6137983"/>
          </a:xfrm>
          <a:prstGeom prst="rect">
            <a:avLst/>
          </a:prstGeom>
          <a:solidFill>
            <a:schemeClr val="bg1"/>
          </a:solidFill>
          <a:ln w="9525">
            <a:noFill/>
            <a:miter lim="800000"/>
            <a:headEnd/>
            <a:tailEnd/>
          </a:ln>
        </p:spPr>
        <p:txBody>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Verdana"/>
                <a:ea typeface="Times New Roman" pitchFamily="18" charset="0"/>
              </a:rPr>
              <a:t>Vicious </a:t>
            </a:r>
            <a:r>
              <a:rPr kumimoji="0" lang="en-US" sz="1200" b="1" i="0" u="none" strike="noStrike" kern="0" cap="none" spc="0" normalizeH="0" baseline="0" noProof="0" dirty="0">
                <a:ln>
                  <a:noFill/>
                </a:ln>
                <a:solidFill>
                  <a:sysClr val="windowText" lastClr="000000"/>
                </a:solidFill>
                <a:effectLst/>
                <a:uLnTx/>
                <a:uFillTx/>
                <a:latin typeface="Verdana"/>
                <a:ea typeface="Times New Roman" pitchFamily="18" charset="0"/>
              </a:rPr>
              <a:t>Cycle</a:t>
            </a:r>
            <a:r>
              <a:rPr kumimoji="0" lang="en-US" sz="1200" b="1" i="0" u="none" strike="noStrike" kern="0" cap="none" spc="0" normalizeH="0" baseline="0" noProof="0" dirty="0" smtClean="0">
                <a:ln>
                  <a:noFill/>
                </a:ln>
                <a:solidFill>
                  <a:sysClr val="windowText" lastClr="000000"/>
                </a:solidFill>
                <a:effectLst/>
                <a:uLnTx/>
                <a:uFillTx/>
                <a:latin typeface="Verdana"/>
                <a:ea typeface="Times New Roman" pitchFamily="18" charset="0"/>
              </a:rPr>
              <a:t>:</a:t>
            </a:r>
            <a:endParaRPr kumimoji="0" lang="en-US" sz="1200" b="0" i="0" u="none" strike="noStrike" kern="0" cap="none" spc="0" normalizeH="0" baseline="0" noProof="0" dirty="0">
              <a:ln>
                <a:noFill/>
              </a:ln>
              <a:solidFill>
                <a:sysClr val="windowText" lastClr="000000"/>
              </a:solidFill>
              <a:effectLst/>
              <a:uLnTx/>
              <a:uFillTx/>
              <a:latin typeface="Verdana"/>
              <a:ea typeface="Times New Roman"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Verdana"/>
                <a:ea typeface="Times New Roman" pitchFamily="18" charset="0"/>
              </a:rPr>
              <a:t>Disengagement</a:t>
            </a:r>
            <a:endParaRPr kumimoji="0" lang="en-US" sz="1200" b="0" i="0" u="none" strike="noStrike" kern="0" cap="none" spc="0" normalizeH="0" baseline="0" noProof="0" dirty="0">
              <a:ln>
                <a:noFill/>
              </a:ln>
              <a:solidFill>
                <a:sysClr val="windowText" lastClr="000000"/>
              </a:solidFill>
              <a:effectLst/>
              <a:uLnTx/>
              <a:uFillTx/>
              <a:latin typeface="Verdana"/>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Verdana"/>
                <a:ea typeface="Times New Roman" pitchFamily="18" charset="0"/>
              </a:rPr>
              <a:t>Absenteeism</a:t>
            </a:r>
            <a:endParaRPr kumimoji="0" lang="en-US" sz="1200" b="0" i="0" u="none" strike="noStrike" kern="0" cap="none" spc="0" normalizeH="0" baseline="0" noProof="0" dirty="0">
              <a:ln>
                <a:noFill/>
              </a:ln>
              <a:solidFill>
                <a:sysClr val="windowText" lastClr="000000"/>
              </a:solidFill>
              <a:effectLst/>
              <a:uLnTx/>
              <a:uFillTx/>
              <a:latin typeface="Verdana"/>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Verdana"/>
                <a:ea typeface="Times New Roman" pitchFamily="18" charset="0"/>
              </a:rPr>
              <a:t>Staff Turnover</a:t>
            </a:r>
            <a:endParaRPr kumimoji="0" lang="en-US" sz="1200" b="0" i="0" u="none" strike="noStrike" kern="0" cap="none" spc="0" normalizeH="0" baseline="0" noProof="0" dirty="0">
              <a:ln>
                <a:noFill/>
              </a:ln>
              <a:solidFill>
                <a:sysClr val="windowText" lastClr="000000"/>
              </a:solidFill>
              <a:effectLst/>
              <a:uLnTx/>
              <a:uFillTx/>
              <a:latin typeface="Verdana"/>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Verdana"/>
                <a:ea typeface="Times New Roman" pitchFamily="18" charset="0"/>
              </a:rPr>
              <a:t>Apathy</a:t>
            </a:r>
            <a:endParaRPr kumimoji="0" lang="en-US" sz="1200" b="0" i="0" u="none" strike="noStrike" kern="0" cap="none" spc="0" normalizeH="0" baseline="0" noProof="0" dirty="0">
              <a:ln>
                <a:noFill/>
              </a:ln>
              <a:solidFill>
                <a:sysClr val="windowText" lastClr="000000"/>
              </a:solidFill>
              <a:effectLst/>
              <a:uLnTx/>
              <a:uFillTx/>
              <a:latin typeface="Verdana"/>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Verdana"/>
                <a:ea typeface="Times New Roman" pitchFamily="18" charset="0"/>
              </a:rPr>
              <a:t>Low morale</a:t>
            </a:r>
            <a:endParaRPr kumimoji="0" lang="en-US" sz="1200" b="0" i="0" u="none" strike="noStrike" kern="0" cap="none" spc="0" normalizeH="0" baseline="0" noProof="0" dirty="0">
              <a:ln>
                <a:noFill/>
              </a:ln>
              <a:solidFill>
                <a:sysClr val="windowText" lastClr="000000"/>
              </a:solidFill>
              <a:effectLst/>
              <a:uLnTx/>
              <a:uFillTx/>
              <a:latin typeface="Verdana"/>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Verdana"/>
                <a:ea typeface="Times New Roman" pitchFamily="18" charset="0"/>
              </a:rPr>
              <a:t>Negative Behaviour</a:t>
            </a:r>
            <a:endParaRPr kumimoji="0" lang="en-US" sz="1200" b="0" i="0" u="none" strike="noStrike" kern="0" cap="none" spc="0" normalizeH="0" baseline="0" noProof="0" dirty="0">
              <a:ln>
                <a:noFill/>
              </a:ln>
              <a:solidFill>
                <a:sysClr val="windowText" lastClr="000000"/>
              </a:solidFill>
              <a:effectLst/>
              <a:uLnTx/>
              <a:uFillTx/>
              <a:latin typeface="Verdana"/>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Verdana"/>
                <a:ea typeface="Times New Roman" pitchFamily="18" charset="0"/>
              </a:rPr>
              <a:t>Poor service delivery</a:t>
            </a:r>
            <a:endParaRPr kumimoji="0" lang="en-US" sz="1200" b="0" i="0" u="none" strike="noStrike" kern="0" cap="none" spc="0" normalizeH="0" baseline="0" noProof="0" dirty="0">
              <a:ln>
                <a:noFill/>
              </a:ln>
              <a:solidFill>
                <a:sysClr val="windowText" lastClr="000000"/>
              </a:solidFill>
              <a:effectLst/>
              <a:uLnTx/>
              <a:uFillTx/>
              <a:latin typeface="Verdana"/>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Verdana"/>
                <a:ea typeface="Times New Roman" pitchFamily="18" charset="0"/>
              </a:rPr>
              <a:t>Incidents and </a:t>
            </a:r>
            <a:r>
              <a:rPr kumimoji="0" lang="en-US" sz="1200" b="0" i="0" u="none" strike="noStrike" kern="0" cap="none" spc="0" normalizeH="0" baseline="0" noProof="0" dirty="0" smtClean="0">
                <a:ln>
                  <a:noFill/>
                </a:ln>
                <a:solidFill>
                  <a:sysClr val="windowText" lastClr="000000"/>
                </a:solidFill>
                <a:effectLst/>
                <a:uLnTx/>
                <a:uFillTx/>
                <a:latin typeface="Verdana"/>
                <a:ea typeface="Times New Roman" pitchFamily="18" charset="0"/>
              </a:rPr>
              <a:t>accidents</a:t>
            </a:r>
            <a:endParaRPr lang="en-US" sz="1200" kern="0" dirty="0">
              <a:solidFill>
                <a:sysClr val="windowText" lastClr="000000"/>
              </a:solidFill>
              <a:latin typeface="Verdana"/>
              <a:ea typeface="Times New Roman" pitchFamily="18" charset="0"/>
            </a:endParaRPr>
          </a:p>
          <a:p>
            <a:pPr marL="0" lvl="0" indent="0" eaLnBrk="0" hangingPunct="0">
              <a:spcBef>
                <a:spcPts val="0"/>
              </a:spcBef>
              <a:buClrTx/>
              <a:buSzTx/>
              <a:buNone/>
              <a:defRPr/>
            </a:pPr>
            <a:r>
              <a:rPr lang="en-US" sz="1200" b="1" kern="0" dirty="0" smtClean="0">
                <a:solidFill>
                  <a:sysClr val="windowText" lastClr="000000"/>
                </a:solidFill>
                <a:latin typeface="Verdana"/>
                <a:ea typeface="Times New Roman" pitchFamily="18" charset="0"/>
              </a:rPr>
              <a:t>							Virtuous </a:t>
            </a:r>
            <a:r>
              <a:rPr lang="en-US" sz="1200" b="1" kern="0" dirty="0">
                <a:solidFill>
                  <a:sysClr val="windowText" lastClr="000000"/>
                </a:solidFill>
                <a:latin typeface="Verdana"/>
                <a:ea typeface="Times New Roman" pitchFamily="18" charset="0"/>
              </a:rPr>
              <a:t>Cycle:</a:t>
            </a:r>
          </a:p>
          <a:p>
            <a:pPr marL="0" lvl="0" indent="0" eaLnBrk="0" hangingPunct="0">
              <a:spcBef>
                <a:spcPts val="0"/>
              </a:spcBef>
              <a:buClrTx/>
              <a:buSzTx/>
              <a:buNone/>
              <a:defRPr/>
            </a:pPr>
            <a:r>
              <a:rPr lang="en-US" sz="1200" b="1" kern="0" dirty="0" smtClean="0">
                <a:solidFill>
                  <a:sysClr val="windowText" lastClr="000000"/>
                </a:solidFill>
                <a:latin typeface="Verdana"/>
              </a:rPr>
              <a:t> </a:t>
            </a:r>
            <a:r>
              <a:rPr lang="en-US" sz="1200" kern="0" dirty="0" smtClean="0">
                <a:solidFill>
                  <a:sysClr val="windowText" lastClr="000000"/>
                </a:solidFill>
                <a:latin typeface="Verdana"/>
              </a:rPr>
              <a:t>							</a:t>
            </a:r>
            <a:r>
              <a:rPr lang="en-US" sz="1200" kern="0" dirty="0" smtClean="0">
                <a:solidFill>
                  <a:sysClr val="windowText" lastClr="000000"/>
                </a:solidFill>
                <a:latin typeface="Verdana"/>
                <a:ea typeface="Times New Roman" pitchFamily="18" charset="0"/>
              </a:rPr>
              <a:t>Unleashing </a:t>
            </a:r>
            <a:r>
              <a:rPr lang="en-US" sz="1200" kern="0" dirty="0">
                <a:solidFill>
                  <a:sysClr val="windowText" lastClr="000000"/>
                </a:solidFill>
                <a:latin typeface="Verdana"/>
                <a:ea typeface="Times New Roman" pitchFamily="18" charset="0"/>
              </a:rPr>
              <a:t>voice</a:t>
            </a:r>
            <a:endParaRPr lang="en-US" sz="1200" kern="0" dirty="0">
              <a:solidFill>
                <a:sysClr val="windowText" lastClr="000000"/>
              </a:solidFill>
              <a:latin typeface="Verdana"/>
            </a:endParaRPr>
          </a:p>
          <a:p>
            <a:pPr marL="0" lvl="0" indent="0" eaLnBrk="0" hangingPunct="0">
              <a:spcBef>
                <a:spcPts val="0"/>
              </a:spcBef>
              <a:buClrTx/>
              <a:buSzTx/>
              <a:buNone/>
              <a:defRPr/>
            </a:pPr>
            <a:r>
              <a:rPr lang="en-US" sz="1200" kern="0" dirty="0" smtClean="0">
                <a:solidFill>
                  <a:sysClr val="windowText" lastClr="000000"/>
                </a:solidFill>
                <a:latin typeface="Verdana"/>
                <a:ea typeface="Times New Roman" pitchFamily="18" charset="0"/>
              </a:rPr>
              <a:t>							Productivity</a:t>
            </a:r>
            <a:endParaRPr lang="en-US" sz="1200" kern="0" dirty="0">
              <a:solidFill>
                <a:sysClr val="windowText" lastClr="000000"/>
              </a:solidFill>
              <a:latin typeface="Verdana"/>
            </a:endParaRPr>
          </a:p>
          <a:p>
            <a:pPr marL="0" lvl="0" indent="0" eaLnBrk="0" hangingPunct="0">
              <a:spcBef>
                <a:spcPts val="0"/>
              </a:spcBef>
              <a:buClrTx/>
              <a:buSzTx/>
              <a:buNone/>
              <a:defRPr/>
            </a:pPr>
            <a:r>
              <a:rPr lang="en-US" sz="1200" kern="0" dirty="0" smtClean="0">
                <a:solidFill>
                  <a:sysClr val="windowText" lastClr="000000"/>
                </a:solidFill>
                <a:latin typeface="Verdana"/>
                <a:ea typeface="Times New Roman" pitchFamily="18" charset="0"/>
              </a:rPr>
              <a:t>							Staff </a:t>
            </a:r>
            <a:r>
              <a:rPr lang="en-US" sz="1200" kern="0" dirty="0">
                <a:solidFill>
                  <a:sysClr val="windowText" lastClr="000000"/>
                </a:solidFill>
                <a:latin typeface="Verdana"/>
                <a:ea typeface="Times New Roman" pitchFamily="18" charset="0"/>
              </a:rPr>
              <a:t>Retention</a:t>
            </a:r>
            <a:endParaRPr lang="en-US" sz="1200" kern="0" dirty="0">
              <a:solidFill>
                <a:sysClr val="windowText" lastClr="000000"/>
              </a:solidFill>
              <a:latin typeface="Verdana"/>
            </a:endParaRPr>
          </a:p>
          <a:p>
            <a:pPr marL="0" lvl="0" indent="0" eaLnBrk="0" hangingPunct="0">
              <a:spcBef>
                <a:spcPts val="0"/>
              </a:spcBef>
              <a:buClrTx/>
              <a:buSzTx/>
              <a:buNone/>
              <a:defRPr/>
            </a:pPr>
            <a:r>
              <a:rPr lang="en-US" sz="1200" kern="0" dirty="0" smtClean="0">
                <a:solidFill>
                  <a:sysClr val="windowText" lastClr="000000"/>
                </a:solidFill>
                <a:latin typeface="Verdana"/>
                <a:ea typeface="Times New Roman" pitchFamily="18" charset="0"/>
              </a:rPr>
              <a:t>							Employee </a:t>
            </a:r>
            <a:r>
              <a:rPr lang="en-US" sz="1200" kern="0" dirty="0">
                <a:solidFill>
                  <a:sysClr val="windowText" lastClr="000000"/>
                </a:solidFill>
                <a:latin typeface="Verdana"/>
                <a:ea typeface="Times New Roman" pitchFamily="18" charset="0"/>
              </a:rPr>
              <a:t>Satisfaction</a:t>
            </a:r>
            <a:endParaRPr lang="en-US" sz="1200" kern="0" dirty="0">
              <a:solidFill>
                <a:sysClr val="windowText" lastClr="000000"/>
              </a:solidFill>
              <a:latin typeface="Verdana"/>
            </a:endParaRPr>
          </a:p>
          <a:p>
            <a:pPr marL="0" lvl="0" indent="0" eaLnBrk="0" hangingPunct="0">
              <a:spcBef>
                <a:spcPts val="0"/>
              </a:spcBef>
              <a:buClrTx/>
              <a:buSzTx/>
              <a:buNone/>
              <a:defRPr/>
            </a:pPr>
            <a:r>
              <a:rPr lang="en-US" sz="1200" kern="0" dirty="0" smtClean="0">
                <a:solidFill>
                  <a:sysClr val="windowText" lastClr="000000"/>
                </a:solidFill>
                <a:latin typeface="Verdana"/>
                <a:ea typeface="Times New Roman" pitchFamily="18" charset="0"/>
              </a:rPr>
              <a:t>							Creativity / Innovation</a:t>
            </a:r>
            <a:endParaRPr lang="en-US" sz="1200" kern="0" dirty="0">
              <a:solidFill>
                <a:sysClr val="windowText" lastClr="000000"/>
              </a:solidFill>
              <a:latin typeface="Verdana"/>
            </a:endParaRPr>
          </a:p>
          <a:p>
            <a:pPr marL="0" lvl="0" indent="0" eaLnBrk="0" hangingPunct="0">
              <a:spcBef>
                <a:spcPts val="0"/>
              </a:spcBef>
              <a:buClrTx/>
              <a:buSzTx/>
              <a:buNone/>
              <a:defRPr/>
            </a:pPr>
            <a:r>
              <a:rPr lang="en-US" sz="1200" kern="0" dirty="0" smtClean="0">
                <a:solidFill>
                  <a:sysClr val="windowText" lastClr="000000"/>
                </a:solidFill>
                <a:latin typeface="Verdana"/>
                <a:ea typeface="Times New Roman" pitchFamily="18" charset="0"/>
              </a:rPr>
              <a:t>							Value </a:t>
            </a:r>
            <a:r>
              <a:rPr lang="en-US" sz="1200" kern="0" dirty="0">
                <a:solidFill>
                  <a:sysClr val="windowText" lastClr="000000"/>
                </a:solidFill>
                <a:latin typeface="Verdana"/>
                <a:ea typeface="Times New Roman" pitchFamily="18" charset="0"/>
              </a:rPr>
              <a:t>based </a:t>
            </a:r>
            <a:r>
              <a:rPr lang="en-US" sz="1200" kern="0" dirty="0" err="1">
                <a:solidFill>
                  <a:sysClr val="windowText" lastClr="000000"/>
                </a:solidFill>
                <a:latin typeface="Verdana"/>
                <a:ea typeface="Times New Roman" pitchFamily="18" charset="0"/>
              </a:rPr>
              <a:t>behaviour</a:t>
            </a:r>
            <a:endParaRPr lang="en-US" sz="1200" kern="0" dirty="0">
              <a:solidFill>
                <a:sysClr val="windowText" lastClr="000000"/>
              </a:solidFill>
              <a:latin typeface="Verdana"/>
            </a:endParaRPr>
          </a:p>
          <a:p>
            <a:pPr marL="0" lvl="0" indent="0" eaLnBrk="0" hangingPunct="0">
              <a:spcBef>
                <a:spcPts val="0"/>
              </a:spcBef>
              <a:buClrTx/>
              <a:buSzTx/>
              <a:buNone/>
              <a:defRPr/>
            </a:pPr>
            <a:r>
              <a:rPr lang="en-US" sz="1200" kern="0" dirty="0" smtClean="0">
                <a:solidFill>
                  <a:sysClr val="windowText" lastClr="000000"/>
                </a:solidFill>
                <a:latin typeface="Verdana"/>
                <a:ea typeface="Times New Roman" pitchFamily="18" charset="0"/>
              </a:rPr>
              <a:t>							Customer </a:t>
            </a:r>
            <a:r>
              <a:rPr lang="en-US" sz="1200" kern="0" dirty="0">
                <a:solidFill>
                  <a:sysClr val="windowText" lastClr="000000"/>
                </a:solidFill>
                <a:latin typeface="Verdana"/>
                <a:ea typeface="Times New Roman" pitchFamily="18" charset="0"/>
              </a:rPr>
              <a:t>Experience</a:t>
            </a:r>
            <a:endParaRPr lang="en-US" sz="1200" kern="0" dirty="0">
              <a:solidFill>
                <a:sysClr val="windowText" lastClr="000000"/>
              </a:solidFill>
              <a:latin typeface="Verdana"/>
            </a:endParaRPr>
          </a:p>
          <a:p>
            <a:pPr marL="0" lvl="0" indent="0" eaLnBrk="0" hangingPunct="0">
              <a:spcBef>
                <a:spcPts val="0"/>
              </a:spcBef>
              <a:buClrTx/>
              <a:buSzTx/>
              <a:buNone/>
              <a:defRPr/>
            </a:pPr>
            <a:r>
              <a:rPr lang="en-US" sz="1200" kern="0" dirty="0" smtClean="0">
                <a:solidFill>
                  <a:sysClr val="windowText" lastClr="000000"/>
                </a:solidFill>
                <a:latin typeface="Verdana"/>
                <a:ea typeface="Times New Roman" pitchFamily="18" charset="0"/>
              </a:rPr>
              <a:t>							Safe </a:t>
            </a:r>
            <a:r>
              <a:rPr lang="en-US" sz="1200" kern="0" dirty="0" err="1">
                <a:solidFill>
                  <a:sysClr val="windowText" lastClr="000000"/>
                </a:solidFill>
                <a:latin typeface="Verdana"/>
                <a:ea typeface="Times New Roman" pitchFamily="18" charset="0"/>
              </a:rPr>
              <a:t>behaviour</a:t>
            </a:r>
            <a:endParaRPr lang="en-US" sz="1200" kern="0" dirty="0">
              <a:solidFill>
                <a:sysClr val="windowText" lastClr="000000"/>
              </a:solidFill>
              <a:latin typeface="Verdana"/>
            </a:endParaRPr>
          </a:p>
          <a:p>
            <a:pPr marL="0" lvl="0" indent="0" eaLnBrk="0" hangingPunct="0">
              <a:spcBef>
                <a:spcPts val="0"/>
              </a:spcBef>
              <a:buClrTx/>
              <a:buSzTx/>
              <a:buNone/>
              <a:defRPr/>
            </a:pPr>
            <a:r>
              <a:rPr lang="en-US" sz="1200" kern="0" dirty="0" smtClean="0">
                <a:solidFill>
                  <a:sysClr val="windowText" lastClr="000000"/>
                </a:solidFill>
                <a:latin typeface="Verdana"/>
                <a:ea typeface="Times New Roman" pitchFamily="18" charset="0"/>
              </a:rPr>
              <a:t>							Stakeholder </a:t>
            </a:r>
            <a:r>
              <a:rPr lang="en-US" sz="1200" kern="0" dirty="0">
                <a:solidFill>
                  <a:sysClr val="windowText" lastClr="000000"/>
                </a:solidFill>
                <a:latin typeface="Verdana"/>
                <a:ea typeface="Times New Roman" pitchFamily="18" charset="0"/>
              </a:rPr>
              <a:t>Experience</a:t>
            </a:r>
            <a:endParaRPr lang="en-US" sz="1200" kern="0" dirty="0">
              <a:solidFill>
                <a:sysClr val="windowText" lastClr="000000"/>
              </a:solidFill>
              <a:latin typeface="Verdana"/>
            </a:endParaRPr>
          </a:p>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Verdana"/>
            </a:endParaRPr>
          </a:p>
        </p:txBody>
      </p:sp>
      <p:pic>
        <p:nvPicPr>
          <p:cNvPr id="12" name="Picture 11"/>
          <p:cNvPicPr>
            <a:picLocks noChangeAspect="1"/>
          </p:cNvPicPr>
          <p:nvPr/>
        </p:nvPicPr>
        <p:blipFill rotWithShape="1">
          <a:blip r:embed="rId3"/>
          <a:srcRect t="8334" b="8018"/>
          <a:stretch/>
        </p:blipFill>
        <p:spPr>
          <a:xfrm>
            <a:off x="1819030" y="1622779"/>
            <a:ext cx="4488637" cy="3019777"/>
          </a:xfrm>
          <a:prstGeom prst="rect">
            <a:avLst/>
          </a:prstGeom>
        </p:spPr>
      </p:pic>
      <p:sp>
        <p:nvSpPr>
          <p:cNvPr id="2" name="Title 1"/>
          <p:cNvSpPr>
            <a:spLocks noGrp="1"/>
          </p:cNvSpPr>
          <p:nvPr>
            <p:ph type="title"/>
          </p:nvPr>
        </p:nvSpPr>
        <p:spPr/>
        <p:txBody>
          <a:bodyPr/>
          <a:lstStyle/>
          <a:p>
            <a:r>
              <a:rPr lang="en-ZA" dirty="0" smtClean="0"/>
              <a:t>Building sustainable businesses</a:t>
            </a:r>
            <a:endParaRPr lang="en-ZA" dirty="0"/>
          </a:p>
        </p:txBody>
      </p:sp>
      <p:sp>
        <p:nvSpPr>
          <p:cNvPr id="5" name="Slide Number Placeholder 4"/>
          <p:cNvSpPr>
            <a:spLocks noGrp="1"/>
          </p:cNvSpPr>
          <p:nvPr>
            <p:ph type="sldNum" sz="quarter" idx="12"/>
          </p:nvPr>
        </p:nvSpPr>
        <p:spPr/>
        <p:txBody>
          <a:bodyPr/>
          <a:lstStyle/>
          <a:p>
            <a:r>
              <a:rPr lang="en-ZA" dirty="0" smtClean="0"/>
              <a:t> </a:t>
            </a:r>
            <a:endParaRPr lang="en-ZA" dirty="0"/>
          </a:p>
        </p:txBody>
      </p:sp>
      <p:sp>
        <p:nvSpPr>
          <p:cNvPr id="6" name="Text Placeholder 5"/>
          <p:cNvSpPr>
            <a:spLocks noGrp="1"/>
          </p:cNvSpPr>
          <p:nvPr>
            <p:ph type="body" sz="quarter" idx="13"/>
          </p:nvPr>
        </p:nvSpPr>
        <p:spPr>
          <a:xfrm>
            <a:off x="418716" y="6184185"/>
            <a:ext cx="8419606" cy="358199"/>
          </a:xfrm>
        </p:spPr>
        <p:txBody>
          <a:bodyPr/>
          <a:lstStyle/>
          <a:p>
            <a:r>
              <a:rPr lang="en-ZA" dirty="0" smtClean="0"/>
              <a:t>Re-wiring the organisation to have innate momentum to perform sustainably </a:t>
            </a:r>
            <a:endParaRPr lang="en-ZA" dirty="0"/>
          </a:p>
        </p:txBody>
      </p:sp>
      <p:sp>
        <p:nvSpPr>
          <p:cNvPr id="8" name="Rectangle 6"/>
          <p:cNvSpPr>
            <a:spLocks noChangeArrowheads="1"/>
          </p:cNvSpPr>
          <p:nvPr/>
        </p:nvSpPr>
        <p:spPr bwMode="auto">
          <a:xfrm>
            <a:off x="734660" y="4945945"/>
            <a:ext cx="1595437" cy="784225"/>
          </a:xfrm>
          <a:prstGeom prst="rect">
            <a:avLst/>
          </a:prstGeom>
          <a:solidFill>
            <a:srgbClr val="FF9966"/>
          </a:solidFill>
          <a:ln w="9525">
            <a:solidFill>
              <a:schemeClr val="tx1"/>
            </a:solidFill>
            <a:miter lim="800000"/>
            <a:headEnd/>
            <a:tailEnd/>
          </a:ln>
        </p:spPr>
        <p:txBody>
          <a:bodyPr wrap="none" anchor="ctr"/>
          <a:lstStyle/>
          <a:p>
            <a:pPr algn="ctr"/>
            <a:r>
              <a:rPr lang="en-US" sz="1400" b="1" dirty="0">
                <a:latin typeface="Verdana" pitchFamily="34" charset="0"/>
              </a:rPr>
              <a:t>Disconnected</a:t>
            </a:r>
          </a:p>
          <a:p>
            <a:pPr algn="ctr"/>
            <a:r>
              <a:rPr lang="en-US" sz="1400" b="1" dirty="0">
                <a:latin typeface="Verdana" pitchFamily="34" charset="0"/>
              </a:rPr>
              <a:t>30%-44%</a:t>
            </a:r>
          </a:p>
        </p:txBody>
      </p:sp>
      <p:sp>
        <p:nvSpPr>
          <p:cNvPr id="9" name="Rectangle 7"/>
          <p:cNvSpPr>
            <a:spLocks noChangeArrowheads="1"/>
          </p:cNvSpPr>
          <p:nvPr/>
        </p:nvSpPr>
        <p:spPr bwMode="auto">
          <a:xfrm>
            <a:off x="2734910" y="4947533"/>
            <a:ext cx="1595437" cy="784225"/>
          </a:xfrm>
          <a:prstGeom prst="rect">
            <a:avLst/>
          </a:prstGeom>
          <a:solidFill>
            <a:srgbClr val="FFFF66"/>
          </a:solidFill>
          <a:ln w="9525">
            <a:solidFill>
              <a:schemeClr val="tx1"/>
            </a:solidFill>
            <a:miter lim="800000"/>
            <a:headEnd/>
            <a:tailEnd/>
          </a:ln>
        </p:spPr>
        <p:txBody>
          <a:bodyPr wrap="none" anchor="ctr"/>
          <a:lstStyle/>
          <a:p>
            <a:pPr algn="ctr"/>
            <a:r>
              <a:rPr lang="en-US" sz="1400" b="1" dirty="0">
                <a:latin typeface="Verdana" pitchFamily="34" charset="0"/>
              </a:rPr>
              <a:t>Apathetic</a:t>
            </a:r>
          </a:p>
          <a:p>
            <a:pPr algn="ctr"/>
            <a:r>
              <a:rPr lang="en-US" sz="1400" b="1" dirty="0">
                <a:latin typeface="Verdana" pitchFamily="34" charset="0"/>
              </a:rPr>
              <a:t>45-59%</a:t>
            </a:r>
          </a:p>
        </p:txBody>
      </p:sp>
      <p:sp>
        <p:nvSpPr>
          <p:cNvPr id="10" name="Rectangle 8"/>
          <p:cNvSpPr>
            <a:spLocks noChangeArrowheads="1"/>
          </p:cNvSpPr>
          <p:nvPr/>
        </p:nvSpPr>
        <p:spPr bwMode="auto">
          <a:xfrm>
            <a:off x="5020910" y="4947533"/>
            <a:ext cx="1595437" cy="784225"/>
          </a:xfrm>
          <a:prstGeom prst="rect">
            <a:avLst/>
          </a:prstGeom>
          <a:solidFill>
            <a:srgbClr val="00FFFF"/>
          </a:solidFill>
          <a:ln w="9525">
            <a:solidFill>
              <a:schemeClr val="tx1"/>
            </a:solidFill>
            <a:miter lim="800000"/>
            <a:headEnd/>
            <a:tailEnd/>
          </a:ln>
        </p:spPr>
        <p:txBody>
          <a:bodyPr wrap="none" anchor="ctr"/>
          <a:lstStyle/>
          <a:p>
            <a:pPr algn="ctr"/>
            <a:r>
              <a:rPr lang="en-US" sz="1400" b="1" dirty="0">
                <a:latin typeface="Verdana" pitchFamily="34" charset="0"/>
              </a:rPr>
              <a:t>Involved</a:t>
            </a:r>
          </a:p>
          <a:p>
            <a:pPr algn="ctr"/>
            <a:r>
              <a:rPr lang="en-US" sz="1400" b="1" dirty="0">
                <a:latin typeface="Verdana" pitchFamily="34" charset="0"/>
              </a:rPr>
              <a:t>60-74%</a:t>
            </a:r>
          </a:p>
        </p:txBody>
      </p:sp>
      <p:sp>
        <p:nvSpPr>
          <p:cNvPr id="11" name="Rectangle 9"/>
          <p:cNvSpPr>
            <a:spLocks noChangeArrowheads="1"/>
          </p:cNvSpPr>
          <p:nvPr/>
        </p:nvSpPr>
        <p:spPr bwMode="auto">
          <a:xfrm>
            <a:off x="6878285" y="4947533"/>
            <a:ext cx="1595437" cy="784225"/>
          </a:xfrm>
          <a:prstGeom prst="rect">
            <a:avLst/>
          </a:prstGeom>
          <a:solidFill>
            <a:srgbClr val="99FF99"/>
          </a:solidFill>
          <a:ln w="9525">
            <a:solidFill>
              <a:schemeClr val="tx1"/>
            </a:solidFill>
            <a:miter lim="800000"/>
            <a:headEnd/>
            <a:tailEnd/>
          </a:ln>
        </p:spPr>
        <p:txBody>
          <a:bodyPr wrap="none" anchor="ctr"/>
          <a:lstStyle/>
          <a:p>
            <a:pPr algn="ctr"/>
            <a:r>
              <a:rPr lang="en-US" sz="1400" b="1" dirty="0">
                <a:latin typeface="Verdana" pitchFamily="34" charset="0"/>
              </a:rPr>
              <a:t>Engaged</a:t>
            </a:r>
          </a:p>
          <a:p>
            <a:pPr algn="ctr"/>
            <a:r>
              <a:rPr lang="en-US" sz="1400" b="1" dirty="0">
                <a:latin typeface="Verdana" pitchFamily="34" charset="0"/>
              </a:rPr>
              <a:t>&gt; 75%</a:t>
            </a:r>
          </a:p>
        </p:txBody>
      </p:sp>
      <p:sp>
        <p:nvSpPr>
          <p:cNvPr id="13" name="Rectangle 4"/>
          <p:cNvSpPr>
            <a:spLocks noChangeArrowheads="1"/>
          </p:cNvSpPr>
          <p:nvPr/>
        </p:nvSpPr>
        <p:spPr bwMode="auto">
          <a:xfrm>
            <a:off x="0" y="0"/>
            <a:ext cx="9144000" cy="702381"/>
          </a:xfrm>
          <a:prstGeom prst="rect">
            <a:avLst/>
          </a:prstGeom>
          <a:solidFill>
            <a:schemeClr val="bg1">
              <a:lumMod val="75000"/>
            </a:schemeClr>
          </a:solidFill>
          <a:ln w="9525">
            <a:noFill/>
            <a:miter lim="800000"/>
            <a:headEnd/>
            <a:tailEnd/>
          </a:ln>
        </p:spPr>
        <p:txBody>
          <a:bodyPr anchor="ctr"/>
          <a:lstStyle/>
          <a:p>
            <a:pPr algn="ctr">
              <a:spcBef>
                <a:spcPct val="20000"/>
              </a:spcBef>
              <a:buClr>
                <a:schemeClr val="folHlink"/>
              </a:buClr>
              <a:defRPr/>
            </a:pPr>
            <a:r>
              <a:rPr lang="en-GB" sz="2000" b="1" dirty="0" smtClean="0">
                <a:solidFill>
                  <a:srgbClr val="000000"/>
                </a:solidFill>
                <a:latin typeface="Verdana" pitchFamily="34" charset="0"/>
                <a:ea typeface="ＭＳ Ｐゴシック" pitchFamily="34" charset="-128"/>
              </a:rPr>
              <a:t>Building sustainable architecture</a:t>
            </a:r>
            <a:endParaRPr lang="en-GB" sz="2000" b="1" dirty="0">
              <a:solidFill>
                <a:srgbClr val="000000"/>
              </a:solidFill>
              <a:latin typeface="Verdana" pitchFamily="34" charset="0"/>
              <a:ea typeface="ＭＳ Ｐゴシック" pitchFamily="34" charset="-128"/>
            </a:endParaRPr>
          </a:p>
        </p:txBody>
      </p:sp>
    </p:spTree>
    <p:extLst>
      <p:ext uri="{BB962C8B-B14F-4D97-AF65-F5344CB8AC3E}">
        <p14:creationId xmlns:p14="http://schemas.microsoft.com/office/powerpoint/2010/main" val="8404390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672924"/>
            <a:ext cx="9144000" cy="618507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endParaRPr lang="en-US">
              <a:latin typeface="Arial" pitchFamily="34" charset="0"/>
              <a:ea typeface="ＭＳ Ｐゴシック" pitchFamily="34" charset="-128"/>
              <a:cs typeface="Arial" pitchFamily="34" charset="0"/>
            </a:endParaRPr>
          </a:p>
        </p:txBody>
      </p:sp>
      <p:sp>
        <p:nvSpPr>
          <p:cNvPr id="17412" name="AutoShape 4"/>
          <p:cNvSpPr>
            <a:spLocks noChangeArrowheads="1"/>
          </p:cNvSpPr>
          <p:nvPr/>
        </p:nvSpPr>
        <p:spPr bwMode="auto">
          <a:xfrm>
            <a:off x="323850" y="3357563"/>
            <a:ext cx="2841625" cy="1652587"/>
          </a:xfrm>
          <a:prstGeom prst="triangle">
            <a:avLst>
              <a:gd name="adj" fmla="val 50000"/>
            </a:avLst>
          </a:prstGeom>
          <a:solidFill>
            <a:schemeClr val="tx1">
              <a:lumMod val="50000"/>
              <a:lumOff val="50000"/>
            </a:schemeClr>
          </a:solidFill>
          <a:ln w="12700">
            <a:solidFill>
              <a:schemeClr val="tx1"/>
            </a:solidFill>
            <a:miter lim="800000"/>
            <a:headEnd type="none" w="sm" len="sm"/>
            <a:tailEnd type="none" w="sm" len="sm"/>
          </a:ln>
          <a:effectLst/>
        </p:spPr>
        <p:txBody>
          <a:bodyPr wrap="none" anchor="ctr"/>
          <a:lstStyle/>
          <a:p>
            <a:pPr>
              <a:defRPr/>
            </a:pPr>
            <a:endParaRPr lang="en-US">
              <a:latin typeface="Arial" pitchFamily="34" charset="0"/>
              <a:ea typeface="ＭＳ Ｐゴシック" pitchFamily="34" charset="-128"/>
              <a:cs typeface="+mn-cs"/>
            </a:endParaRPr>
          </a:p>
        </p:txBody>
      </p:sp>
      <p:sp>
        <p:nvSpPr>
          <p:cNvPr id="2" name="AutoShape 5"/>
          <p:cNvSpPr>
            <a:spLocks noChangeArrowheads="1"/>
          </p:cNvSpPr>
          <p:nvPr/>
        </p:nvSpPr>
        <p:spPr bwMode="auto">
          <a:xfrm>
            <a:off x="395288" y="5013325"/>
            <a:ext cx="2841625" cy="1652588"/>
          </a:xfrm>
          <a:prstGeom prst="triangle">
            <a:avLst>
              <a:gd name="adj" fmla="val 50000"/>
            </a:avLst>
          </a:prstGeom>
          <a:gradFill rotWithShape="1">
            <a:gsLst>
              <a:gs pos="0">
                <a:srgbClr val="CC99FF"/>
              </a:gs>
              <a:gs pos="100000">
                <a:srgbClr val="5E4776"/>
              </a:gs>
            </a:gsLst>
            <a:path path="shape">
              <a:fillToRect l="50000" t="50000" r="50000" b="50000"/>
            </a:path>
          </a:gradFill>
          <a:ln w="12700">
            <a:solidFill>
              <a:schemeClr val="tx1"/>
            </a:solidFill>
            <a:miter lim="800000"/>
            <a:headEnd type="none" w="sm" len="sm"/>
            <a:tailEnd type="none" w="sm" len="sm"/>
          </a:ln>
        </p:spPr>
        <p:txBody>
          <a:bodyPr wrap="none" anchor="ctr"/>
          <a:lstStyle/>
          <a:p>
            <a:endParaRPr lang="en-US"/>
          </a:p>
        </p:txBody>
      </p:sp>
      <p:sp>
        <p:nvSpPr>
          <p:cNvPr id="17413" name="AutoShape 6"/>
          <p:cNvSpPr>
            <a:spLocks noChangeArrowheads="1"/>
          </p:cNvSpPr>
          <p:nvPr/>
        </p:nvSpPr>
        <p:spPr bwMode="auto">
          <a:xfrm>
            <a:off x="250825" y="1700213"/>
            <a:ext cx="2841625" cy="1652587"/>
          </a:xfrm>
          <a:prstGeom prst="triangle">
            <a:avLst>
              <a:gd name="adj" fmla="val 50000"/>
            </a:avLst>
          </a:prstGeom>
          <a:gradFill rotWithShape="1">
            <a:gsLst>
              <a:gs pos="0">
                <a:srgbClr val="99CCFF"/>
              </a:gs>
              <a:gs pos="100000">
                <a:srgbClr val="475E76"/>
              </a:gs>
            </a:gsLst>
            <a:path path="shape">
              <a:fillToRect l="50000" t="50000" r="50000" b="50000"/>
            </a:path>
          </a:gradFill>
          <a:ln w="12700">
            <a:solidFill>
              <a:schemeClr val="tx1"/>
            </a:solidFill>
            <a:miter lim="800000"/>
            <a:headEnd type="none" w="sm" len="sm"/>
            <a:tailEnd type="none" w="sm" len="sm"/>
          </a:ln>
        </p:spPr>
        <p:txBody>
          <a:bodyPr wrap="none" anchor="ctr"/>
          <a:lstStyle/>
          <a:p>
            <a:pPr algn="ctr"/>
            <a:endParaRPr lang="en-US" sz="2800">
              <a:latin typeface="Times New Roman" charset="0"/>
              <a:cs typeface="Arial" charset="0"/>
            </a:endParaRPr>
          </a:p>
        </p:txBody>
      </p:sp>
      <p:sp>
        <p:nvSpPr>
          <p:cNvPr id="17414" name="Text Box 7"/>
          <p:cNvSpPr txBox="1">
            <a:spLocks noChangeArrowheads="1"/>
          </p:cNvSpPr>
          <p:nvPr/>
        </p:nvSpPr>
        <p:spPr bwMode="auto">
          <a:xfrm>
            <a:off x="1023938" y="1989138"/>
            <a:ext cx="13128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a:r>
              <a:rPr lang="en-US" sz="2400">
                <a:latin typeface="Times New Roman" charset="0"/>
                <a:cs typeface="Arial" charset="0"/>
              </a:rPr>
              <a:t>  </a:t>
            </a:r>
          </a:p>
          <a:p>
            <a:pPr algn="ctr"/>
            <a:endParaRPr lang="en-US" sz="2400">
              <a:latin typeface="Times New Roman" charset="0"/>
              <a:cs typeface="Arial" charset="0"/>
            </a:endParaRPr>
          </a:p>
          <a:p>
            <a:pPr algn="ctr"/>
            <a:r>
              <a:rPr lang="en-US" sz="2400">
                <a:latin typeface="Times New Roman" charset="0"/>
                <a:cs typeface="Arial" charset="0"/>
              </a:rPr>
              <a:t>I-Engage</a:t>
            </a:r>
          </a:p>
        </p:txBody>
      </p:sp>
      <p:sp>
        <p:nvSpPr>
          <p:cNvPr id="17415" name="Text Box 8"/>
          <p:cNvSpPr txBox="1">
            <a:spLocks noChangeArrowheads="1"/>
          </p:cNvSpPr>
          <p:nvPr/>
        </p:nvSpPr>
        <p:spPr bwMode="auto">
          <a:xfrm>
            <a:off x="1003300" y="3636963"/>
            <a:ext cx="1609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a:r>
              <a:rPr lang="en-US" sz="2400">
                <a:latin typeface="Times New Roman" charset="0"/>
                <a:cs typeface="Arial" charset="0"/>
              </a:rPr>
              <a:t>  </a:t>
            </a:r>
          </a:p>
          <a:p>
            <a:pPr algn="ctr"/>
            <a:endParaRPr lang="en-US" sz="2400">
              <a:latin typeface="Times New Roman" charset="0"/>
              <a:cs typeface="Arial" charset="0"/>
            </a:endParaRPr>
          </a:p>
          <a:p>
            <a:pPr algn="ctr"/>
            <a:r>
              <a:rPr lang="en-US" sz="2400">
                <a:latin typeface="Times New Roman" charset="0"/>
                <a:cs typeface="Arial" charset="0"/>
              </a:rPr>
              <a:t>We-Engage</a:t>
            </a:r>
          </a:p>
        </p:txBody>
      </p:sp>
      <p:sp>
        <p:nvSpPr>
          <p:cNvPr id="17416" name="Text Box 9"/>
          <p:cNvSpPr txBox="1">
            <a:spLocks noChangeArrowheads="1"/>
          </p:cNvSpPr>
          <p:nvPr/>
        </p:nvSpPr>
        <p:spPr bwMode="auto">
          <a:xfrm>
            <a:off x="992188" y="5715000"/>
            <a:ext cx="1841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a:r>
              <a:rPr lang="en-US" sz="2400">
                <a:latin typeface="Times New Roman" charset="0"/>
                <a:cs typeface="Arial" charset="0"/>
              </a:rPr>
              <a:t>  </a:t>
            </a:r>
          </a:p>
          <a:p>
            <a:pPr algn="ctr"/>
            <a:r>
              <a:rPr lang="en-US" sz="2400">
                <a:latin typeface="Times New Roman" charset="0"/>
                <a:cs typeface="Arial" charset="0"/>
              </a:rPr>
              <a:t>They-Engage</a:t>
            </a:r>
          </a:p>
        </p:txBody>
      </p:sp>
      <p:sp>
        <p:nvSpPr>
          <p:cNvPr id="17417" name="Text Box 10"/>
          <p:cNvSpPr txBox="1">
            <a:spLocks noChangeArrowheads="1"/>
          </p:cNvSpPr>
          <p:nvPr/>
        </p:nvSpPr>
        <p:spPr bwMode="auto">
          <a:xfrm>
            <a:off x="3492500" y="3213100"/>
            <a:ext cx="18526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a:r>
              <a:rPr lang="en-US" sz="2400">
                <a:latin typeface="Times New Roman" charset="0"/>
                <a:cs typeface="Arial" charset="0"/>
              </a:rPr>
              <a:t>  </a:t>
            </a:r>
          </a:p>
          <a:p>
            <a:pPr algn="ctr"/>
            <a:r>
              <a:rPr lang="en-US" sz="2400">
                <a:latin typeface="Times New Roman" charset="0"/>
                <a:cs typeface="Arial" charset="0"/>
              </a:rPr>
              <a:t>Assumptions </a:t>
            </a:r>
          </a:p>
          <a:p>
            <a:pPr algn="ctr"/>
            <a:r>
              <a:rPr lang="en-US" sz="2400">
                <a:latin typeface="Times New Roman" charset="0"/>
                <a:cs typeface="Arial" charset="0"/>
              </a:rPr>
              <a:t>About</a:t>
            </a:r>
          </a:p>
          <a:p>
            <a:pPr algn="ctr"/>
            <a:r>
              <a:rPr lang="en-US" sz="2400">
                <a:latin typeface="Times New Roman" charset="0"/>
                <a:cs typeface="Arial" charset="0"/>
              </a:rPr>
              <a:t>    We     </a:t>
            </a:r>
          </a:p>
        </p:txBody>
      </p:sp>
      <p:sp>
        <p:nvSpPr>
          <p:cNvPr id="17418" name="Text Box 11"/>
          <p:cNvSpPr txBox="1">
            <a:spLocks noChangeArrowheads="1"/>
          </p:cNvSpPr>
          <p:nvPr/>
        </p:nvSpPr>
        <p:spPr bwMode="auto">
          <a:xfrm>
            <a:off x="3635375" y="4941888"/>
            <a:ext cx="18526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a:r>
              <a:rPr lang="en-US" sz="2400">
                <a:latin typeface="Times New Roman" charset="0"/>
                <a:cs typeface="Arial" charset="0"/>
              </a:rPr>
              <a:t>  </a:t>
            </a:r>
          </a:p>
          <a:p>
            <a:pPr algn="ctr"/>
            <a:r>
              <a:rPr lang="en-US" sz="2400">
                <a:latin typeface="Times New Roman" charset="0"/>
                <a:cs typeface="Arial" charset="0"/>
              </a:rPr>
              <a:t>Assumptions </a:t>
            </a:r>
          </a:p>
          <a:p>
            <a:pPr algn="ctr"/>
            <a:r>
              <a:rPr lang="en-US" sz="2400">
                <a:latin typeface="Times New Roman" charset="0"/>
                <a:cs typeface="Arial" charset="0"/>
              </a:rPr>
              <a:t>About </a:t>
            </a:r>
          </a:p>
          <a:p>
            <a:pPr algn="ctr"/>
            <a:r>
              <a:rPr lang="en-US" sz="2400">
                <a:latin typeface="Times New Roman" charset="0"/>
                <a:cs typeface="Arial" charset="0"/>
              </a:rPr>
              <a:t>They</a:t>
            </a:r>
          </a:p>
        </p:txBody>
      </p:sp>
      <p:sp>
        <p:nvSpPr>
          <p:cNvPr id="17419" name="Text Box 12"/>
          <p:cNvSpPr txBox="1">
            <a:spLocks noChangeArrowheads="1"/>
          </p:cNvSpPr>
          <p:nvPr/>
        </p:nvSpPr>
        <p:spPr bwMode="auto">
          <a:xfrm>
            <a:off x="3492500" y="1484313"/>
            <a:ext cx="18526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a:r>
              <a:rPr lang="en-US" sz="2400">
                <a:latin typeface="Times New Roman" charset="0"/>
                <a:cs typeface="Arial" charset="0"/>
              </a:rPr>
              <a:t>  </a:t>
            </a:r>
          </a:p>
          <a:p>
            <a:pPr algn="ctr"/>
            <a:r>
              <a:rPr lang="en-US" sz="2400">
                <a:latin typeface="Times New Roman" charset="0"/>
                <a:cs typeface="Arial" charset="0"/>
              </a:rPr>
              <a:t>Assumptions </a:t>
            </a:r>
          </a:p>
          <a:p>
            <a:pPr algn="ctr"/>
            <a:r>
              <a:rPr lang="en-US" sz="2400">
                <a:latin typeface="Times New Roman" charset="0"/>
                <a:cs typeface="Arial" charset="0"/>
              </a:rPr>
              <a:t>About </a:t>
            </a:r>
          </a:p>
          <a:p>
            <a:pPr algn="ctr"/>
            <a:r>
              <a:rPr lang="en-US" sz="2400">
                <a:latin typeface="Times New Roman" charset="0"/>
                <a:cs typeface="Arial" charset="0"/>
              </a:rPr>
              <a:t>Me</a:t>
            </a:r>
          </a:p>
        </p:txBody>
      </p:sp>
      <p:sp>
        <p:nvSpPr>
          <p:cNvPr id="17420" name="Rectangle 13"/>
          <p:cNvSpPr>
            <a:spLocks noChangeArrowheads="1"/>
          </p:cNvSpPr>
          <p:nvPr/>
        </p:nvSpPr>
        <p:spPr bwMode="auto">
          <a:xfrm>
            <a:off x="5867400" y="1844675"/>
            <a:ext cx="2376488" cy="1368425"/>
          </a:xfrm>
          <a:prstGeom prst="rect">
            <a:avLst/>
          </a:prstGeom>
          <a:gradFill rotWithShape="1">
            <a:gsLst>
              <a:gs pos="0">
                <a:srgbClr val="99CCFF"/>
              </a:gs>
              <a:gs pos="100000">
                <a:srgbClr val="475E76"/>
              </a:gs>
            </a:gsLst>
            <a:path path="shape">
              <a:fillToRect l="50000" t="50000" r="50000" b="50000"/>
            </a:path>
          </a:gradFill>
          <a:ln w="9525">
            <a:solidFill>
              <a:schemeClr val="tx1"/>
            </a:solidFill>
            <a:miter lim="800000"/>
            <a:headEnd/>
            <a:tailEnd/>
          </a:ln>
        </p:spPr>
        <p:txBody>
          <a:bodyPr wrap="none" anchor="ctr"/>
          <a:lstStyle/>
          <a:p>
            <a:pPr algn="ctr"/>
            <a:r>
              <a:rPr lang="en-US">
                <a:cs typeface="Arial" charset="0"/>
              </a:rPr>
              <a:t>Respect</a:t>
            </a:r>
          </a:p>
          <a:p>
            <a:pPr algn="ctr"/>
            <a:r>
              <a:rPr lang="en-US">
                <a:cs typeface="Arial" charset="0"/>
              </a:rPr>
              <a:t>Self Regard</a:t>
            </a:r>
          </a:p>
          <a:p>
            <a:pPr algn="ctr"/>
            <a:r>
              <a:rPr lang="en-US">
                <a:cs typeface="Arial" charset="0"/>
              </a:rPr>
              <a:t>Resilience</a:t>
            </a:r>
          </a:p>
          <a:p>
            <a:pPr algn="ctr"/>
            <a:r>
              <a:rPr lang="en-US">
                <a:cs typeface="Arial" charset="0"/>
              </a:rPr>
              <a:t>Personal Responsibility</a:t>
            </a:r>
          </a:p>
          <a:p>
            <a:pPr algn="ctr"/>
            <a:r>
              <a:rPr lang="en-US">
                <a:cs typeface="Arial" charset="0"/>
              </a:rPr>
              <a:t>Corporate Citizenship</a:t>
            </a:r>
          </a:p>
        </p:txBody>
      </p:sp>
      <p:sp>
        <p:nvSpPr>
          <p:cNvPr id="17421" name="Rectangle 14"/>
          <p:cNvSpPr>
            <a:spLocks noChangeArrowheads="1"/>
          </p:cNvSpPr>
          <p:nvPr/>
        </p:nvSpPr>
        <p:spPr bwMode="auto">
          <a:xfrm>
            <a:off x="5867400" y="3429000"/>
            <a:ext cx="2376488" cy="1368425"/>
          </a:xfrm>
          <a:prstGeom prst="rect">
            <a:avLst/>
          </a:prstGeom>
          <a:gradFill rotWithShape="1">
            <a:gsLst>
              <a:gs pos="0">
                <a:srgbClr val="C0C0C0"/>
              </a:gs>
              <a:gs pos="100000">
                <a:srgbClr val="595959"/>
              </a:gs>
            </a:gsLst>
            <a:path path="shape">
              <a:fillToRect l="50000" t="50000" r="50000" b="50000"/>
            </a:path>
          </a:gradFill>
          <a:ln w="9525">
            <a:solidFill>
              <a:schemeClr val="tx1"/>
            </a:solidFill>
            <a:miter lim="800000"/>
            <a:headEnd/>
            <a:tailEnd/>
          </a:ln>
        </p:spPr>
        <p:txBody>
          <a:bodyPr wrap="none" anchor="ctr"/>
          <a:lstStyle/>
          <a:p>
            <a:pPr algn="ctr"/>
            <a:r>
              <a:rPr lang="en-US">
                <a:cs typeface="Arial" charset="0"/>
              </a:rPr>
              <a:t>Support</a:t>
            </a:r>
          </a:p>
          <a:p>
            <a:pPr algn="ctr"/>
            <a:r>
              <a:rPr lang="en-US">
                <a:cs typeface="Arial" charset="0"/>
              </a:rPr>
              <a:t>Leadership</a:t>
            </a:r>
          </a:p>
          <a:p>
            <a:pPr algn="ctr"/>
            <a:r>
              <a:rPr lang="en-US">
                <a:cs typeface="Arial" charset="0"/>
              </a:rPr>
              <a:t>Alignment,</a:t>
            </a:r>
          </a:p>
          <a:p>
            <a:pPr algn="ctr"/>
            <a:r>
              <a:rPr lang="en-US">
                <a:cs typeface="Arial" charset="0"/>
              </a:rPr>
              <a:t>Valuing Diversity</a:t>
            </a:r>
          </a:p>
          <a:p>
            <a:pPr algn="ctr"/>
            <a:r>
              <a:rPr lang="en-US">
                <a:cs typeface="Arial" charset="0"/>
              </a:rPr>
              <a:t>Accountability</a:t>
            </a:r>
          </a:p>
        </p:txBody>
      </p:sp>
      <p:sp>
        <p:nvSpPr>
          <p:cNvPr id="17422" name="Rectangle 15"/>
          <p:cNvSpPr>
            <a:spLocks noChangeArrowheads="1"/>
          </p:cNvSpPr>
          <p:nvPr/>
        </p:nvSpPr>
        <p:spPr bwMode="auto">
          <a:xfrm>
            <a:off x="5867400" y="5157788"/>
            <a:ext cx="2376488" cy="1368425"/>
          </a:xfrm>
          <a:prstGeom prst="rect">
            <a:avLst/>
          </a:prstGeom>
          <a:gradFill rotWithShape="1">
            <a:gsLst>
              <a:gs pos="0">
                <a:srgbClr val="CC99FF"/>
              </a:gs>
              <a:gs pos="100000">
                <a:srgbClr val="5E4776"/>
              </a:gs>
            </a:gsLst>
            <a:path path="shape">
              <a:fillToRect l="50000" t="50000" r="50000" b="50000"/>
            </a:path>
          </a:gradFill>
          <a:ln w="9525">
            <a:solidFill>
              <a:schemeClr val="tx1"/>
            </a:solidFill>
            <a:miter lim="800000"/>
            <a:headEnd/>
            <a:tailEnd/>
          </a:ln>
        </p:spPr>
        <p:txBody>
          <a:bodyPr wrap="none" anchor="ctr"/>
          <a:lstStyle/>
          <a:p>
            <a:pPr algn="ctr"/>
            <a:r>
              <a:rPr lang="en-US">
                <a:cs typeface="Arial" charset="0"/>
              </a:rPr>
              <a:t>Trust</a:t>
            </a:r>
          </a:p>
          <a:p>
            <a:pPr algn="ctr"/>
            <a:r>
              <a:rPr lang="en-US">
                <a:cs typeface="Arial" charset="0"/>
              </a:rPr>
              <a:t>Business Orientation</a:t>
            </a:r>
          </a:p>
          <a:p>
            <a:pPr algn="ctr"/>
            <a:r>
              <a:rPr lang="en-US">
                <a:cs typeface="Arial" charset="0"/>
              </a:rPr>
              <a:t>Adaptability to change</a:t>
            </a:r>
          </a:p>
          <a:p>
            <a:pPr algn="ctr"/>
            <a:r>
              <a:rPr lang="en-US">
                <a:cs typeface="Arial" charset="0"/>
              </a:rPr>
              <a:t>Inclusivity</a:t>
            </a:r>
          </a:p>
          <a:p>
            <a:pPr algn="ctr"/>
            <a:r>
              <a:rPr lang="en-US">
                <a:cs typeface="Arial" charset="0"/>
              </a:rPr>
              <a:t>Ethics</a:t>
            </a:r>
          </a:p>
        </p:txBody>
      </p:sp>
      <p:sp>
        <p:nvSpPr>
          <p:cNvPr id="17423" name="Text Box 16"/>
          <p:cNvSpPr txBox="1">
            <a:spLocks noChangeArrowheads="1"/>
          </p:cNvSpPr>
          <p:nvPr/>
        </p:nvSpPr>
        <p:spPr bwMode="auto">
          <a:xfrm>
            <a:off x="2700338" y="1341438"/>
            <a:ext cx="3575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r>
              <a:rPr lang="en-US" sz="1800" u="sng">
                <a:cs typeface="Arial" charset="0"/>
              </a:rPr>
              <a:t>Within the context of the country:</a:t>
            </a:r>
            <a:r>
              <a:rPr lang="en-US" sz="1800">
                <a:cs typeface="Arial" charset="0"/>
              </a:rPr>
              <a:t> </a:t>
            </a:r>
          </a:p>
        </p:txBody>
      </p:sp>
      <p:pic>
        <p:nvPicPr>
          <p:cNvPr id="17424" name="Picture 17" desc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1713" y="0"/>
            <a:ext cx="46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18" descr="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0"/>
            <a:ext cx="46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19" descr="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4863" y="0"/>
            <a:ext cx="461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4"/>
          <p:cNvSpPr>
            <a:spLocks noChangeArrowheads="1"/>
          </p:cNvSpPr>
          <p:nvPr/>
        </p:nvSpPr>
        <p:spPr bwMode="auto">
          <a:xfrm>
            <a:off x="0" y="0"/>
            <a:ext cx="9144000" cy="747889"/>
          </a:xfrm>
          <a:prstGeom prst="rect">
            <a:avLst/>
          </a:prstGeom>
          <a:solidFill>
            <a:schemeClr val="bg1">
              <a:lumMod val="75000"/>
            </a:schemeClr>
          </a:solidFill>
          <a:ln w="9525">
            <a:noFill/>
            <a:miter lim="800000"/>
            <a:headEnd/>
            <a:tailEnd/>
          </a:ln>
        </p:spPr>
        <p:txBody>
          <a:bodyPr anchor="ctr"/>
          <a:lstStyle/>
          <a:p>
            <a:pPr algn="ctr">
              <a:spcBef>
                <a:spcPct val="20000"/>
              </a:spcBef>
              <a:buClr>
                <a:schemeClr val="folHlink"/>
              </a:buClr>
              <a:defRPr/>
            </a:pPr>
            <a:r>
              <a:rPr lang="en-GB" sz="2000" b="1" dirty="0">
                <a:solidFill>
                  <a:schemeClr val="accent2"/>
                </a:solidFill>
                <a:latin typeface="Verdana" pitchFamily="34" charset="0"/>
                <a:ea typeface="ＭＳ Ｐゴシック" pitchFamily="34" charset="-128"/>
                <a:cs typeface="+mn-cs"/>
              </a:rPr>
              <a:t>Constructs for the BeQ</a:t>
            </a:r>
          </a:p>
        </p:txBody>
      </p:sp>
    </p:spTree>
    <p:extLst>
      <p:ext uri="{BB962C8B-B14F-4D97-AF65-F5344CB8AC3E}">
        <p14:creationId xmlns:p14="http://schemas.microsoft.com/office/powerpoint/2010/main" val="35125764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614716"/>
            <a:ext cx="9144000" cy="621506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endParaRPr lang="en-US">
              <a:latin typeface="Arial" pitchFamily="34" charset="0"/>
              <a:ea typeface="ＭＳ Ｐゴシック" pitchFamily="34" charset="-128"/>
              <a:cs typeface="Arial" pitchFamily="34" charset="0"/>
            </a:endParaRPr>
          </a:p>
        </p:txBody>
      </p:sp>
      <p:graphicFrame>
        <p:nvGraphicFramePr>
          <p:cNvPr id="16387" name="Group 3"/>
          <p:cNvGraphicFramePr>
            <a:graphicFrameLocks noGrp="1"/>
          </p:cNvGraphicFramePr>
          <p:nvPr/>
        </p:nvGraphicFramePr>
        <p:xfrm>
          <a:off x="4781550" y="669925"/>
          <a:ext cx="2222500" cy="2468880"/>
        </p:xfrm>
        <a:graphic>
          <a:graphicData uri="http://schemas.openxmlformats.org/drawingml/2006/table">
            <a:tbl>
              <a:tblPr/>
              <a:tblGrid>
                <a:gridCol w="1111250"/>
                <a:gridCol w="1111250"/>
              </a:tblGrid>
              <a:tr h="1116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  </a:t>
                      </a:r>
                      <a:r>
                        <a:rPr kumimoji="0" lang="en-US" sz="7500" b="0" i="0" u="none" strike="noStrike" cap="none" normalizeH="0" baseline="0">
                          <a:ln>
                            <a:noFill/>
                          </a:ln>
                          <a:solidFill>
                            <a:schemeClr val="tx1"/>
                          </a:solidFill>
                          <a:effectLst/>
                          <a:latin typeface="Arial" charset="0"/>
                          <a:ea typeface="ＭＳ Ｐゴシック" charset="0"/>
                          <a:cs typeface="ＭＳ Ｐゴシック" charset="0"/>
                        </a:rPr>
                        <a:t> </a:t>
                      </a: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  </a:t>
                      </a:r>
                      <a:r>
                        <a:rPr kumimoji="0" lang="en-US" sz="7500" b="0" i="0" u="none" strike="noStrike" cap="none" normalizeH="0" baseline="0">
                          <a:ln>
                            <a:noFill/>
                          </a:ln>
                          <a:solidFill>
                            <a:schemeClr val="tx1"/>
                          </a:solidFill>
                          <a:effectLst/>
                          <a:latin typeface="Arial" charset="0"/>
                          <a:ea typeface="ＭＳ Ｐゴシック" charset="0"/>
                          <a:cs typeface="ＭＳ Ｐゴシック" charset="0"/>
                        </a:rPr>
                        <a:t> </a:t>
                      </a: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                 </a:t>
                      </a:r>
                    </a:p>
                  </a:txBody>
                  <a:tcPr anchor="ctr" horzOverflow="overflow">
                    <a:lnL>
                      <a:noFill/>
                    </a:lnL>
                    <a:lnR>
                      <a:noFill/>
                    </a:lnR>
                    <a:lnT>
                      <a:noFill/>
                    </a:lnT>
                    <a:lnB>
                      <a:noFill/>
                    </a:lnB>
                    <a:lnTlToBr>
                      <a:noFill/>
                    </a:lnTlToBr>
                    <a:lnBlToTr>
                      <a:noFill/>
                    </a:lnBlToTr>
                    <a:noFill/>
                  </a:tcPr>
                </a:tc>
              </a:tr>
              <a:tr h="1116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  </a:t>
                      </a:r>
                      <a:r>
                        <a:rPr kumimoji="0" lang="en-US" sz="7500" b="0" i="0" u="none" strike="noStrike" cap="none" normalizeH="0" baseline="0">
                          <a:ln>
                            <a:noFill/>
                          </a:ln>
                          <a:solidFill>
                            <a:schemeClr val="tx1"/>
                          </a:solidFill>
                          <a:effectLst/>
                          <a:latin typeface="Arial" charset="0"/>
                          <a:ea typeface="ＭＳ Ｐゴシック" charset="0"/>
                          <a:cs typeface="ＭＳ Ｐゴシック" charset="0"/>
                        </a:rPr>
                        <a:t> </a:t>
                      </a: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  </a:t>
                      </a:r>
                      <a:r>
                        <a:rPr kumimoji="0" lang="en-US" sz="7500" b="0" i="0" u="none" strike="noStrike" cap="none" normalizeH="0" baseline="0">
                          <a:ln>
                            <a:noFill/>
                          </a:ln>
                          <a:solidFill>
                            <a:schemeClr val="tx1"/>
                          </a:solidFill>
                          <a:effectLst/>
                          <a:latin typeface="Arial" charset="0"/>
                          <a:ea typeface="ＭＳ Ｐゴシック" charset="0"/>
                          <a:cs typeface="ＭＳ Ｐゴシック" charset="0"/>
                        </a:rPr>
                        <a:t> </a:t>
                      </a: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                 </a:t>
                      </a:r>
                    </a:p>
                  </a:txBody>
                  <a:tcPr anchor="ctr" horzOverflow="overflow">
                    <a:lnL>
                      <a:noFill/>
                    </a:lnL>
                    <a:lnR>
                      <a:noFill/>
                    </a:lnR>
                    <a:lnT>
                      <a:noFill/>
                    </a:lnT>
                    <a:lnB>
                      <a:noFill/>
                    </a:lnB>
                    <a:lnTlToBr>
                      <a:noFill/>
                    </a:lnTlToBr>
                    <a:lnBlToTr>
                      <a:noFill/>
                    </a:lnBlToTr>
                    <a:noFill/>
                  </a:tcPr>
                </a:tc>
              </a:tr>
            </a:tbl>
          </a:graphicData>
        </a:graphic>
      </p:graphicFrame>
      <p:pic>
        <p:nvPicPr>
          <p:cNvPr id="13320" name="Picture 12" desc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2650" y="6172200"/>
            <a:ext cx="46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3" descr="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6050" y="6172200"/>
            <a:ext cx="46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4" descr="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6172200"/>
            <a:ext cx="461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AutoShape 15"/>
          <p:cNvSpPr>
            <a:spLocks noChangeArrowheads="1"/>
          </p:cNvSpPr>
          <p:nvPr/>
        </p:nvSpPr>
        <p:spPr bwMode="auto">
          <a:xfrm rot="10800000">
            <a:off x="3059113" y="1196975"/>
            <a:ext cx="2841625" cy="1652588"/>
          </a:xfrm>
          <a:prstGeom prst="triangle">
            <a:avLst>
              <a:gd name="adj" fmla="val 50000"/>
            </a:avLst>
          </a:prstGeom>
          <a:gradFill rotWithShape="1">
            <a:gsLst>
              <a:gs pos="0">
                <a:srgbClr val="767600"/>
              </a:gs>
              <a:gs pos="50000">
                <a:srgbClr val="FFFF00"/>
              </a:gs>
              <a:gs pos="100000">
                <a:srgbClr val="767600"/>
              </a:gs>
            </a:gsLst>
            <a:lin ang="5400000" scaled="1"/>
          </a:gradFill>
          <a:ln w="12700">
            <a:solidFill>
              <a:schemeClr val="tx1"/>
            </a:solidFill>
            <a:miter lim="800000"/>
            <a:headEnd type="none" w="sm" len="sm"/>
            <a:tailEnd type="none" w="sm" len="sm"/>
          </a:ln>
        </p:spPr>
        <p:txBody>
          <a:bodyPr wrap="none" anchor="ctr"/>
          <a:lstStyle/>
          <a:p>
            <a:endParaRPr lang="en-US"/>
          </a:p>
        </p:txBody>
      </p:sp>
      <p:sp>
        <p:nvSpPr>
          <p:cNvPr id="13324" name="Text Box 16"/>
          <p:cNvSpPr txBox="1">
            <a:spLocks noChangeArrowheads="1"/>
          </p:cNvSpPr>
          <p:nvPr/>
        </p:nvSpPr>
        <p:spPr bwMode="auto">
          <a:xfrm>
            <a:off x="3708400" y="836613"/>
            <a:ext cx="16541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a:r>
              <a:rPr lang="en-US" sz="2400">
                <a:latin typeface="Times New Roman" charset="0"/>
                <a:cs typeface="Arial" charset="0"/>
              </a:rPr>
              <a:t>  </a:t>
            </a:r>
          </a:p>
          <a:p>
            <a:pPr algn="ctr"/>
            <a:r>
              <a:rPr lang="en-US" sz="2400">
                <a:latin typeface="Times New Roman" charset="0"/>
                <a:cs typeface="Arial" charset="0"/>
              </a:rPr>
              <a:t>Level of </a:t>
            </a:r>
          </a:p>
          <a:p>
            <a:pPr algn="ctr"/>
            <a:r>
              <a:rPr lang="en-US" sz="2400">
                <a:latin typeface="Times New Roman" charset="0"/>
                <a:cs typeface="Arial" charset="0"/>
              </a:rPr>
              <a:t>engagement</a:t>
            </a:r>
          </a:p>
        </p:txBody>
      </p:sp>
      <p:sp>
        <p:nvSpPr>
          <p:cNvPr id="13325" name="Text Box 18"/>
          <p:cNvSpPr txBox="1">
            <a:spLocks noChangeArrowheads="1"/>
          </p:cNvSpPr>
          <p:nvPr/>
        </p:nvSpPr>
        <p:spPr bwMode="auto">
          <a:xfrm>
            <a:off x="684213" y="2914650"/>
            <a:ext cx="7991475"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a:spcBef>
                <a:spcPct val="50000"/>
              </a:spcBef>
            </a:pPr>
            <a:r>
              <a:rPr lang="en-US" sz="1600" b="1" u="sng">
                <a:cs typeface="Arial" charset="0"/>
              </a:rPr>
              <a:t>Correlates directly to:</a:t>
            </a:r>
          </a:p>
          <a:p>
            <a:pPr>
              <a:spcBef>
                <a:spcPct val="50000"/>
              </a:spcBef>
            </a:pPr>
            <a:r>
              <a:rPr lang="en-US" sz="1600">
                <a:cs typeface="Arial" charset="0"/>
              </a:rPr>
              <a:t>        +						      -</a:t>
            </a:r>
          </a:p>
          <a:p>
            <a:pPr>
              <a:spcBef>
                <a:spcPct val="50000"/>
              </a:spcBef>
            </a:pPr>
            <a:r>
              <a:rPr lang="en-US" sz="1600">
                <a:cs typeface="Arial" charset="0"/>
              </a:rPr>
              <a:t>Productivity					Abseetism</a:t>
            </a:r>
          </a:p>
          <a:p>
            <a:pPr>
              <a:spcBef>
                <a:spcPct val="50000"/>
              </a:spcBef>
            </a:pPr>
            <a:r>
              <a:rPr lang="en-US" sz="1600">
                <a:cs typeface="Arial" charset="0"/>
              </a:rPr>
              <a:t>Retention						Turnover</a:t>
            </a:r>
          </a:p>
          <a:p>
            <a:pPr>
              <a:spcBef>
                <a:spcPct val="50000"/>
              </a:spcBef>
            </a:pPr>
            <a:r>
              <a:rPr lang="en-US" sz="1600">
                <a:cs typeface="Arial" charset="0"/>
              </a:rPr>
              <a:t>Employee Satisfaction				Apathy</a:t>
            </a:r>
          </a:p>
          <a:p>
            <a:pPr>
              <a:spcBef>
                <a:spcPct val="50000"/>
              </a:spcBef>
            </a:pPr>
            <a:r>
              <a:rPr lang="en-US" sz="1600">
                <a:cs typeface="Arial" charset="0"/>
              </a:rPr>
              <a:t>Creativity and Innovation				Number of incidents </a:t>
            </a:r>
          </a:p>
          <a:p>
            <a:pPr>
              <a:spcBef>
                <a:spcPct val="50000"/>
              </a:spcBef>
            </a:pPr>
            <a:r>
              <a:rPr lang="en-US" sz="1600">
                <a:cs typeface="Arial" charset="0"/>
              </a:rPr>
              <a:t>Safe Behaviour					Number of Accidents</a:t>
            </a:r>
          </a:p>
          <a:p>
            <a:pPr>
              <a:spcBef>
                <a:spcPct val="50000"/>
              </a:spcBef>
            </a:pPr>
            <a:r>
              <a:rPr lang="en-US" sz="1600">
                <a:cs typeface="Arial" charset="0"/>
              </a:rPr>
              <a:t>Customer experience				Mistakes</a:t>
            </a:r>
          </a:p>
          <a:p>
            <a:pPr>
              <a:spcBef>
                <a:spcPct val="50000"/>
              </a:spcBef>
            </a:pPr>
            <a:r>
              <a:rPr lang="en-US" sz="1600">
                <a:cs typeface="Arial" charset="0"/>
              </a:rPr>
              <a:t>Ability to deal with change				Apathy 	</a:t>
            </a:r>
            <a:r>
              <a:rPr lang="en-US">
                <a:cs typeface="Arial" charset="0"/>
              </a:rPr>
              <a:t>					 </a:t>
            </a:r>
          </a:p>
          <a:p>
            <a:pPr>
              <a:spcBef>
                <a:spcPct val="50000"/>
              </a:spcBef>
            </a:pPr>
            <a:endParaRPr lang="en-US">
              <a:cs typeface="Arial" charset="0"/>
            </a:endParaRPr>
          </a:p>
        </p:txBody>
      </p:sp>
      <p:sp>
        <p:nvSpPr>
          <p:cNvPr id="12" name="Rectangle 4"/>
          <p:cNvSpPr>
            <a:spLocks noChangeArrowheads="1"/>
          </p:cNvSpPr>
          <p:nvPr/>
        </p:nvSpPr>
        <p:spPr bwMode="auto">
          <a:xfrm>
            <a:off x="0" y="-1"/>
            <a:ext cx="9144000" cy="649111"/>
          </a:xfrm>
          <a:prstGeom prst="rect">
            <a:avLst/>
          </a:prstGeom>
          <a:solidFill>
            <a:schemeClr val="bg1">
              <a:lumMod val="75000"/>
            </a:schemeClr>
          </a:solidFill>
          <a:ln w="9525">
            <a:noFill/>
            <a:miter lim="800000"/>
            <a:headEnd/>
            <a:tailEnd/>
          </a:ln>
        </p:spPr>
        <p:txBody>
          <a:bodyPr anchor="ctr"/>
          <a:lstStyle/>
          <a:p>
            <a:pPr algn="ctr">
              <a:spcBef>
                <a:spcPct val="20000"/>
              </a:spcBef>
              <a:buClr>
                <a:schemeClr val="folHlink"/>
              </a:buClr>
              <a:defRPr/>
            </a:pPr>
            <a:endParaRPr lang="en-GB" sz="2000" b="1" dirty="0">
              <a:solidFill>
                <a:srgbClr val="FFC000"/>
              </a:solidFill>
              <a:latin typeface="Verdana" pitchFamily="34" charset="0"/>
              <a:ea typeface="ＭＳ Ｐゴシック" pitchFamily="34" charset="-128"/>
              <a:cs typeface="+mn-cs"/>
            </a:endParaRPr>
          </a:p>
          <a:p>
            <a:pPr algn="ctr">
              <a:spcBef>
                <a:spcPct val="20000"/>
              </a:spcBef>
              <a:buClr>
                <a:schemeClr val="folHlink"/>
              </a:buClr>
              <a:defRPr/>
            </a:pPr>
            <a:r>
              <a:rPr lang="en-GB" sz="2000" b="1" dirty="0" smtClean="0">
                <a:solidFill>
                  <a:schemeClr val="accent2"/>
                </a:solidFill>
                <a:latin typeface="Verdana" pitchFamily="34" charset="0"/>
                <a:ea typeface="ＭＳ Ｐゴシック" pitchFamily="34" charset="-128"/>
                <a:cs typeface="+mn-cs"/>
              </a:rPr>
              <a:t>Benefits </a:t>
            </a:r>
            <a:r>
              <a:rPr lang="en-GB" sz="2000" b="1" dirty="0">
                <a:solidFill>
                  <a:schemeClr val="accent2"/>
                </a:solidFill>
                <a:latin typeface="Verdana" pitchFamily="34" charset="0"/>
                <a:ea typeface="ＭＳ Ｐゴシック" pitchFamily="34" charset="-128"/>
                <a:cs typeface="+mn-cs"/>
              </a:rPr>
              <a:t>of Engagement</a:t>
            </a:r>
          </a:p>
          <a:p>
            <a:pPr algn="ctr">
              <a:spcBef>
                <a:spcPct val="20000"/>
              </a:spcBef>
              <a:buClr>
                <a:schemeClr val="folHlink"/>
              </a:buClr>
              <a:defRPr/>
            </a:pPr>
            <a:endParaRPr lang="en-GB" sz="2000" b="1" dirty="0">
              <a:solidFill>
                <a:srgbClr val="FFC000"/>
              </a:solidFill>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291037988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6858000"/>
          </a:xfrm>
          <a:prstGeom prst="rect">
            <a:avLst/>
          </a:prstGeom>
          <a:gradFill rotWithShape="1">
            <a:gsLst>
              <a:gs pos="0">
                <a:schemeClr val="hlink"/>
              </a:gs>
              <a:gs pos="50000">
                <a:schemeClr val="accent1"/>
              </a:gs>
              <a:gs pos="100000">
                <a:schemeClr val="hlink"/>
              </a:gs>
            </a:gsLst>
            <a:lin ang="2700000" scaled="1"/>
          </a:gradFill>
          <a:ln w="9525">
            <a:solidFill>
              <a:schemeClr val="tx1"/>
            </a:solidFill>
            <a:miter lim="800000"/>
            <a:headEnd/>
            <a:tailEnd/>
          </a:ln>
          <a:effectLst/>
        </p:spPr>
        <p:txBody>
          <a:bodyPr wrap="none" anchor="ctr"/>
          <a:lstStyle/>
          <a:p>
            <a:pPr>
              <a:defRPr/>
            </a:pPr>
            <a:endParaRPr lang="en-US">
              <a:latin typeface="Arial" pitchFamily="34" charset="0"/>
              <a:ea typeface="ＭＳ Ｐゴシック" pitchFamily="34" charset="-128"/>
              <a:cs typeface="+mn-cs"/>
            </a:endParaRPr>
          </a:p>
        </p:txBody>
      </p:sp>
      <p:sp>
        <p:nvSpPr>
          <p:cNvPr id="12291" name="Oval 3"/>
          <p:cNvSpPr>
            <a:spLocks noChangeArrowheads="1"/>
          </p:cNvSpPr>
          <p:nvPr/>
        </p:nvSpPr>
        <p:spPr bwMode="auto">
          <a:xfrm>
            <a:off x="539750" y="1268413"/>
            <a:ext cx="7920038" cy="5589587"/>
          </a:xfrm>
          <a:prstGeom prst="ellipse">
            <a:avLst/>
          </a:prstGeom>
          <a:gradFill rotWithShape="1">
            <a:gsLst>
              <a:gs pos="0">
                <a:srgbClr val="CCFFFF"/>
              </a:gs>
              <a:gs pos="100000">
                <a:srgbClr val="5E7676"/>
              </a:gs>
            </a:gsLst>
            <a:lin ang="18900000" scaled="1"/>
          </a:gradFill>
          <a:ln w="12700">
            <a:solidFill>
              <a:schemeClr val="tx1"/>
            </a:solidFill>
            <a:round/>
            <a:headEnd type="none" w="sm" len="sm"/>
            <a:tailEnd type="none" w="sm" len="sm"/>
          </a:ln>
        </p:spPr>
        <p:txBody>
          <a:bodyPr wrap="none" anchor="ctr"/>
          <a:lstStyle/>
          <a:p>
            <a:pPr algn="ctr"/>
            <a:endParaRPr lang="en-US" sz="2800">
              <a:latin typeface="Times New Roman" charset="0"/>
              <a:cs typeface="Arial" charset="0"/>
            </a:endParaRPr>
          </a:p>
        </p:txBody>
      </p:sp>
      <p:sp>
        <p:nvSpPr>
          <p:cNvPr id="12292" name="Oval 5"/>
          <p:cNvSpPr>
            <a:spLocks noChangeArrowheads="1"/>
          </p:cNvSpPr>
          <p:nvPr/>
        </p:nvSpPr>
        <p:spPr bwMode="auto">
          <a:xfrm>
            <a:off x="1116013" y="1773238"/>
            <a:ext cx="6851650" cy="4608512"/>
          </a:xfrm>
          <a:prstGeom prst="ellipse">
            <a:avLst/>
          </a:prstGeom>
          <a:gradFill rotWithShape="1">
            <a:gsLst>
              <a:gs pos="0">
                <a:srgbClr val="CCFFFF"/>
              </a:gs>
              <a:gs pos="100000">
                <a:srgbClr val="5E7676"/>
              </a:gs>
            </a:gsLst>
            <a:path path="shape">
              <a:fillToRect l="50000" t="50000" r="50000" b="50000"/>
            </a:path>
          </a:gradFill>
          <a:ln w="12700">
            <a:solidFill>
              <a:schemeClr val="tx1"/>
            </a:solidFill>
            <a:round/>
            <a:headEnd type="none" w="sm" len="sm"/>
            <a:tailEnd type="none" w="sm" len="sm"/>
          </a:ln>
        </p:spPr>
        <p:txBody>
          <a:bodyPr wrap="none" anchor="ctr"/>
          <a:lstStyle/>
          <a:p>
            <a:pPr algn="ctr"/>
            <a:endParaRPr lang="en-US" sz="2800">
              <a:latin typeface="Times New Roman" charset="0"/>
              <a:cs typeface="Arial" charset="0"/>
            </a:endParaRPr>
          </a:p>
        </p:txBody>
      </p:sp>
      <p:sp>
        <p:nvSpPr>
          <p:cNvPr id="15366" name="AutoShape 6"/>
          <p:cNvSpPr>
            <a:spLocks noChangeArrowheads="1"/>
          </p:cNvSpPr>
          <p:nvPr/>
        </p:nvSpPr>
        <p:spPr bwMode="auto">
          <a:xfrm>
            <a:off x="1597025" y="3468688"/>
            <a:ext cx="2841625" cy="1652587"/>
          </a:xfrm>
          <a:prstGeom prst="triangle">
            <a:avLst>
              <a:gd name="adj" fmla="val 50000"/>
            </a:avLst>
          </a:prstGeom>
          <a:gradFill rotWithShape="1">
            <a:gsLst>
              <a:gs pos="0">
                <a:schemeClr val="accent1"/>
              </a:gs>
              <a:gs pos="100000">
                <a:schemeClr val="accent1">
                  <a:gamma/>
                  <a:shade val="46275"/>
                  <a:invGamma/>
                </a:schemeClr>
              </a:gs>
            </a:gsLst>
            <a:path path="shape">
              <a:fillToRect l="50000" t="50000" r="50000" b="50000"/>
            </a:path>
          </a:gradFill>
          <a:ln w="12700">
            <a:solidFill>
              <a:schemeClr val="tx1"/>
            </a:solidFill>
            <a:miter lim="800000"/>
            <a:headEnd type="none" w="sm" len="sm"/>
            <a:tailEnd type="none" w="sm" len="sm"/>
          </a:ln>
          <a:effectLst/>
        </p:spPr>
        <p:txBody>
          <a:bodyPr wrap="none" anchor="ctr"/>
          <a:lstStyle/>
          <a:p>
            <a:pPr>
              <a:defRPr/>
            </a:pPr>
            <a:endParaRPr lang="en-US">
              <a:latin typeface="Arial" pitchFamily="34" charset="0"/>
              <a:ea typeface="ＭＳ Ｐゴシック" pitchFamily="34" charset="-128"/>
              <a:cs typeface="+mn-cs"/>
            </a:endParaRPr>
          </a:p>
        </p:txBody>
      </p:sp>
      <p:sp>
        <p:nvSpPr>
          <p:cNvPr id="12294" name="AutoShape 7"/>
          <p:cNvSpPr>
            <a:spLocks noChangeArrowheads="1"/>
          </p:cNvSpPr>
          <p:nvPr/>
        </p:nvSpPr>
        <p:spPr bwMode="auto">
          <a:xfrm>
            <a:off x="4419600" y="3484563"/>
            <a:ext cx="2841625" cy="1652587"/>
          </a:xfrm>
          <a:prstGeom prst="triangle">
            <a:avLst>
              <a:gd name="adj" fmla="val 50000"/>
            </a:avLst>
          </a:prstGeom>
          <a:gradFill rotWithShape="1">
            <a:gsLst>
              <a:gs pos="0">
                <a:srgbClr val="CC99FF"/>
              </a:gs>
              <a:gs pos="100000">
                <a:srgbClr val="5E4776"/>
              </a:gs>
            </a:gsLst>
            <a:path path="shape">
              <a:fillToRect l="50000" t="50000" r="50000" b="50000"/>
            </a:path>
          </a:gradFill>
          <a:ln w="12700">
            <a:solidFill>
              <a:schemeClr val="tx1"/>
            </a:solidFill>
            <a:miter lim="800000"/>
            <a:headEnd type="none" w="sm" len="sm"/>
            <a:tailEnd type="none" w="sm" len="sm"/>
          </a:ln>
        </p:spPr>
        <p:txBody>
          <a:bodyPr wrap="none" anchor="ctr"/>
          <a:lstStyle/>
          <a:p>
            <a:endParaRPr lang="en-US"/>
          </a:p>
        </p:txBody>
      </p:sp>
      <p:sp>
        <p:nvSpPr>
          <p:cNvPr id="12295" name="AutoShape 8"/>
          <p:cNvSpPr>
            <a:spLocks noChangeArrowheads="1"/>
          </p:cNvSpPr>
          <p:nvPr/>
        </p:nvSpPr>
        <p:spPr bwMode="auto">
          <a:xfrm rot="10800000">
            <a:off x="3014663" y="3459163"/>
            <a:ext cx="2841625" cy="1652587"/>
          </a:xfrm>
          <a:prstGeom prst="triangle">
            <a:avLst>
              <a:gd name="adj" fmla="val 50000"/>
            </a:avLst>
          </a:prstGeom>
          <a:gradFill rotWithShape="1">
            <a:gsLst>
              <a:gs pos="0">
                <a:srgbClr val="767600"/>
              </a:gs>
              <a:gs pos="50000">
                <a:srgbClr val="FFFF00"/>
              </a:gs>
              <a:gs pos="100000">
                <a:srgbClr val="767600"/>
              </a:gs>
            </a:gsLst>
            <a:lin ang="5400000" scaled="1"/>
          </a:gradFill>
          <a:ln w="12700">
            <a:solidFill>
              <a:schemeClr val="tx1"/>
            </a:solidFill>
            <a:miter lim="800000"/>
            <a:headEnd type="none" w="sm" len="sm"/>
            <a:tailEnd type="none" w="sm" len="sm"/>
          </a:ln>
        </p:spPr>
        <p:txBody>
          <a:bodyPr wrap="none" anchor="ctr"/>
          <a:lstStyle/>
          <a:p>
            <a:endParaRPr lang="en-US"/>
          </a:p>
        </p:txBody>
      </p:sp>
      <p:sp>
        <p:nvSpPr>
          <p:cNvPr id="12296" name="AutoShape 9"/>
          <p:cNvSpPr>
            <a:spLocks noChangeArrowheads="1"/>
          </p:cNvSpPr>
          <p:nvPr/>
        </p:nvSpPr>
        <p:spPr bwMode="auto">
          <a:xfrm>
            <a:off x="3017838" y="1835150"/>
            <a:ext cx="2841625" cy="1652588"/>
          </a:xfrm>
          <a:prstGeom prst="triangle">
            <a:avLst>
              <a:gd name="adj" fmla="val 50000"/>
            </a:avLst>
          </a:prstGeom>
          <a:gradFill rotWithShape="1">
            <a:gsLst>
              <a:gs pos="0">
                <a:srgbClr val="99CCFF"/>
              </a:gs>
              <a:gs pos="100000">
                <a:srgbClr val="475E76"/>
              </a:gs>
            </a:gsLst>
            <a:path path="shape">
              <a:fillToRect l="50000" t="50000" r="50000" b="50000"/>
            </a:path>
          </a:gradFill>
          <a:ln w="12700">
            <a:solidFill>
              <a:schemeClr val="tx1"/>
            </a:solidFill>
            <a:miter lim="800000"/>
            <a:headEnd type="none" w="sm" len="sm"/>
            <a:tailEnd type="none" w="sm" len="sm"/>
          </a:ln>
        </p:spPr>
        <p:txBody>
          <a:bodyPr wrap="none" anchor="ctr"/>
          <a:lstStyle/>
          <a:p>
            <a:pPr algn="ctr"/>
            <a:endParaRPr lang="en-US" sz="2800">
              <a:latin typeface="Times New Roman" charset="0"/>
              <a:cs typeface="Arial" charset="0"/>
            </a:endParaRPr>
          </a:p>
        </p:txBody>
      </p:sp>
      <p:sp>
        <p:nvSpPr>
          <p:cNvPr id="12297" name="Text Box 10"/>
          <p:cNvSpPr txBox="1">
            <a:spLocks noChangeArrowheads="1"/>
          </p:cNvSpPr>
          <p:nvPr/>
        </p:nvSpPr>
        <p:spPr bwMode="auto">
          <a:xfrm>
            <a:off x="3743325" y="2128838"/>
            <a:ext cx="14176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a:r>
              <a:rPr lang="en-US" sz="2400">
                <a:latin typeface="Times New Roman" charset="0"/>
                <a:cs typeface="Arial" charset="0"/>
              </a:rPr>
              <a:t>  </a:t>
            </a:r>
          </a:p>
          <a:p>
            <a:pPr algn="ctr"/>
            <a:r>
              <a:rPr lang="en-US" sz="2400">
                <a:latin typeface="Times New Roman" charset="0"/>
                <a:cs typeface="Arial" charset="0"/>
              </a:rPr>
              <a:t>The </a:t>
            </a:r>
          </a:p>
          <a:p>
            <a:pPr algn="ctr"/>
            <a:r>
              <a:rPr lang="en-US" sz="2400">
                <a:latin typeface="Times New Roman" charset="0"/>
                <a:cs typeface="Arial" charset="0"/>
              </a:rPr>
              <a:t>individual</a:t>
            </a:r>
          </a:p>
        </p:txBody>
      </p:sp>
      <p:sp>
        <p:nvSpPr>
          <p:cNvPr id="12298" name="Text Box 11"/>
          <p:cNvSpPr txBox="1">
            <a:spLocks noChangeArrowheads="1"/>
          </p:cNvSpPr>
          <p:nvPr/>
        </p:nvSpPr>
        <p:spPr bwMode="auto">
          <a:xfrm>
            <a:off x="2643188" y="3748088"/>
            <a:ext cx="8763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a:r>
              <a:rPr lang="en-US" sz="2400">
                <a:latin typeface="Times New Roman" charset="0"/>
                <a:cs typeface="Arial" charset="0"/>
              </a:rPr>
              <a:t>  </a:t>
            </a:r>
          </a:p>
          <a:p>
            <a:pPr algn="ctr"/>
            <a:r>
              <a:rPr lang="en-US" sz="2400">
                <a:latin typeface="Times New Roman" charset="0"/>
                <a:cs typeface="Arial" charset="0"/>
              </a:rPr>
              <a:t>The </a:t>
            </a:r>
          </a:p>
          <a:p>
            <a:pPr algn="ctr"/>
            <a:r>
              <a:rPr lang="en-US" sz="2400">
                <a:latin typeface="Times New Roman" charset="0"/>
                <a:cs typeface="Arial" charset="0"/>
              </a:rPr>
              <a:t>Team</a:t>
            </a:r>
          </a:p>
        </p:txBody>
      </p:sp>
      <p:sp>
        <p:nvSpPr>
          <p:cNvPr id="12299" name="Text Box 12"/>
          <p:cNvSpPr txBox="1">
            <a:spLocks noChangeArrowheads="1"/>
          </p:cNvSpPr>
          <p:nvPr/>
        </p:nvSpPr>
        <p:spPr bwMode="auto">
          <a:xfrm>
            <a:off x="5067300" y="3762375"/>
            <a:ext cx="17573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a:r>
              <a:rPr lang="en-US" sz="2400">
                <a:latin typeface="Times New Roman" charset="0"/>
                <a:cs typeface="Arial" charset="0"/>
              </a:rPr>
              <a:t>  </a:t>
            </a:r>
          </a:p>
          <a:p>
            <a:pPr algn="ctr"/>
            <a:r>
              <a:rPr lang="en-US" sz="2400">
                <a:latin typeface="Times New Roman" charset="0"/>
                <a:cs typeface="Arial" charset="0"/>
              </a:rPr>
              <a:t>The </a:t>
            </a:r>
          </a:p>
          <a:p>
            <a:pPr algn="ctr"/>
            <a:r>
              <a:rPr lang="en-US" sz="2400">
                <a:latin typeface="Times New Roman" charset="0"/>
                <a:cs typeface="Arial" charset="0"/>
              </a:rPr>
              <a:t>Organisation</a:t>
            </a:r>
          </a:p>
        </p:txBody>
      </p:sp>
      <p:sp>
        <p:nvSpPr>
          <p:cNvPr id="12300" name="Text Box 13"/>
          <p:cNvSpPr txBox="1">
            <a:spLocks noChangeArrowheads="1"/>
          </p:cNvSpPr>
          <p:nvPr/>
        </p:nvSpPr>
        <p:spPr bwMode="auto">
          <a:xfrm>
            <a:off x="3635375" y="3213100"/>
            <a:ext cx="16541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a:r>
              <a:rPr lang="en-US" sz="2400">
                <a:latin typeface="Times New Roman" charset="0"/>
                <a:cs typeface="Arial" charset="0"/>
              </a:rPr>
              <a:t>  </a:t>
            </a:r>
          </a:p>
          <a:p>
            <a:pPr algn="ctr"/>
            <a:r>
              <a:rPr lang="en-US" sz="2400">
                <a:latin typeface="Times New Roman" charset="0"/>
                <a:cs typeface="Arial" charset="0"/>
              </a:rPr>
              <a:t>Level of </a:t>
            </a:r>
          </a:p>
          <a:p>
            <a:pPr algn="ctr"/>
            <a:r>
              <a:rPr lang="en-US" sz="2400">
                <a:latin typeface="Times New Roman" charset="0"/>
                <a:cs typeface="Arial" charset="0"/>
              </a:rPr>
              <a:t>engagement</a:t>
            </a:r>
          </a:p>
        </p:txBody>
      </p:sp>
      <p:sp>
        <p:nvSpPr>
          <p:cNvPr id="12301" name="Text Box 14"/>
          <p:cNvSpPr txBox="1">
            <a:spLocks noChangeArrowheads="1"/>
          </p:cNvSpPr>
          <p:nvPr/>
        </p:nvSpPr>
        <p:spPr bwMode="auto">
          <a:xfrm>
            <a:off x="1116013" y="3068638"/>
            <a:ext cx="185261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a:r>
              <a:rPr lang="en-US" sz="2400">
                <a:latin typeface="Times New Roman" charset="0"/>
                <a:cs typeface="Arial" charset="0"/>
              </a:rPr>
              <a:t>  </a:t>
            </a:r>
          </a:p>
          <a:p>
            <a:pPr algn="ctr"/>
            <a:r>
              <a:rPr lang="en-US" sz="2400">
                <a:latin typeface="Times New Roman" charset="0"/>
                <a:cs typeface="Arial" charset="0"/>
              </a:rPr>
              <a:t>Assumptions </a:t>
            </a:r>
          </a:p>
          <a:p>
            <a:pPr algn="ctr"/>
            <a:r>
              <a:rPr lang="en-US" sz="2400">
                <a:latin typeface="Times New Roman" charset="0"/>
                <a:cs typeface="Arial" charset="0"/>
              </a:rPr>
              <a:t>About</a:t>
            </a:r>
          </a:p>
          <a:p>
            <a:pPr algn="ctr"/>
            <a:r>
              <a:rPr lang="en-US" sz="2400">
                <a:latin typeface="Times New Roman" charset="0"/>
                <a:cs typeface="Arial" charset="0"/>
              </a:rPr>
              <a:t>We     </a:t>
            </a:r>
          </a:p>
        </p:txBody>
      </p:sp>
      <p:sp>
        <p:nvSpPr>
          <p:cNvPr id="12302" name="Text Box 15"/>
          <p:cNvSpPr txBox="1">
            <a:spLocks noChangeArrowheads="1"/>
          </p:cNvSpPr>
          <p:nvPr/>
        </p:nvSpPr>
        <p:spPr bwMode="auto">
          <a:xfrm>
            <a:off x="4572000" y="4724400"/>
            <a:ext cx="18526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a:r>
              <a:rPr lang="en-US" sz="2400">
                <a:latin typeface="Times New Roman" charset="0"/>
                <a:cs typeface="Arial" charset="0"/>
              </a:rPr>
              <a:t>  </a:t>
            </a:r>
          </a:p>
          <a:p>
            <a:pPr algn="ctr"/>
            <a:r>
              <a:rPr lang="en-US" sz="2400">
                <a:latin typeface="Times New Roman" charset="0"/>
                <a:cs typeface="Arial" charset="0"/>
              </a:rPr>
              <a:t>Assumptions </a:t>
            </a:r>
          </a:p>
          <a:p>
            <a:pPr algn="ctr"/>
            <a:r>
              <a:rPr lang="en-US" sz="2400">
                <a:latin typeface="Times New Roman" charset="0"/>
                <a:cs typeface="Arial" charset="0"/>
              </a:rPr>
              <a:t>About </a:t>
            </a:r>
          </a:p>
          <a:p>
            <a:pPr algn="ctr"/>
            <a:r>
              <a:rPr lang="en-US" sz="2400">
                <a:latin typeface="Times New Roman" charset="0"/>
                <a:cs typeface="Arial" charset="0"/>
              </a:rPr>
              <a:t>They</a:t>
            </a:r>
          </a:p>
        </p:txBody>
      </p:sp>
      <p:sp>
        <p:nvSpPr>
          <p:cNvPr id="12303" name="Text Box 16"/>
          <p:cNvSpPr txBox="1">
            <a:spLocks noChangeArrowheads="1"/>
          </p:cNvSpPr>
          <p:nvPr/>
        </p:nvSpPr>
        <p:spPr bwMode="auto">
          <a:xfrm>
            <a:off x="5508625" y="1989138"/>
            <a:ext cx="18526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a:r>
              <a:rPr lang="en-US" sz="2400">
                <a:latin typeface="Times New Roman" charset="0"/>
                <a:cs typeface="Arial" charset="0"/>
              </a:rPr>
              <a:t>  </a:t>
            </a:r>
          </a:p>
          <a:p>
            <a:pPr algn="ctr"/>
            <a:r>
              <a:rPr lang="en-US" sz="2400">
                <a:latin typeface="Times New Roman" charset="0"/>
                <a:cs typeface="Arial" charset="0"/>
              </a:rPr>
              <a:t>Assumptions </a:t>
            </a:r>
          </a:p>
          <a:p>
            <a:pPr algn="ctr"/>
            <a:r>
              <a:rPr lang="en-US" sz="2400">
                <a:latin typeface="Times New Roman" charset="0"/>
                <a:cs typeface="Arial" charset="0"/>
              </a:rPr>
              <a:t>About </a:t>
            </a:r>
          </a:p>
          <a:p>
            <a:pPr algn="ctr"/>
            <a:r>
              <a:rPr lang="en-US" sz="2400">
                <a:latin typeface="Times New Roman" charset="0"/>
                <a:cs typeface="Arial" charset="0"/>
              </a:rPr>
              <a:t>Me</a:t>
            </a:r>
          </a:p>
        </p:txBody>
      </p:sp>
      <p:pic>
        <p:nvPicPr>
          <p:cNvPr id="12304" name="Picture 17" desc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2650" y="6172200"/>
            <a:ext cx="46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18" descr="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6050" y="6172200"/>
            <a:ext cx="46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19" descr="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6172200"/>
            <a:ext cx="461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7" name="Text Box 20"/>
          <p:cNvSpPr txBox="1">
            <a:spLocks noChangeArrowheads="1"/>
          </p:cNvSpPr>
          <p:nvPr/>
        </p:nvSpPr>
        <p:spPr bwMode="auto">
          <a:xfrm>
            <a:off x="3132138" y="6400800"/>
            <a:ext cx="2728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a:r>
              <a:rPr lang="en-US" sz="2400">
                <a:latin typeface="Times New Roman" charset="0"/>
                <a:cs typeface="Arial" charset="0"/>
              </a:rPr>
              <a:t> and Society Context</a:t>
            </a:r>
          </a:p>
        </p:txBody>
      </p:sp>
      <p:sp>
        <p:nvSpPr>
          <p:cNvPr id="12308" name="Text Box 21"/>
          <p:cNvSpPr txBox="1">
            <a:spLocks noChangeArrowheads="1"/>
          </p:cNvSpPr>
          <p:nvPr/>
        </p:nvSpPr>
        <p:spPr bwMode="auto">
          <a:xfrm>
            <a:off x="3059113" y="981075"/>
            <a:ext cx="24050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a:r>
              <a:rPr lang="en-US" sz="2400">
                <a:latin typeface="Times New Roman" charset="0"/>
                <a:cs typeface="Arial" charset="0"/>
              </a:rPr>
              <a:t>  </a:t>
            </a:r>
          </a:p>
          <a:p>
            <a:pPr algn="ctr"/>
            <a:r>
              <a:rPr lang="en-US" sz="2400">
                <a:latin typeface="Times New Roman" charset="0"/>
                <a:cs typeface="Arial" charset="0"/>
              </a:rPr>
              <a:t>National Cultural</a:t>
            </a:r>
          </a:p>
        </p:txBody>
      </p:sp>
      <p:sp>
        <p:nvSpPr>
          <p:cNvPr id="15382" name="Oval 22"/>
          <p:cNvSpPr>
            <a:spLocks noChangeArrowheads="1"/>
          </p:cNvSpPr>
          <p:nvPr/>
        </p:nvSpPr>
        <p:spPr bwMode="auto">
          <a:xfrm>
            <a:off x="3924300" y="2060575"/>
            <a:ext cx="1008063" cy="27368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83" name="Oval 23"/>
          <p:cNvSpPr>
            <a:spLocks noChangeArrowheads="1"/>
          </p:cNvSpPr>
          <p:nvPr/>
        </p:nvSpPr>
        <p:spPr bwMode="auto">
          <a:xfrm>
            <a:off x="2555875" y="3573463"/>
            <a:ext cx="2303463" cy="13684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84" name="Oval 24"/>
          <p:cNvSpPr>
            <a:spLocks noChangeArrowheads="1"/>
          </p:cNvSpPr>
          <p:nvPr/>
        </p:nvSpPr>
        <p:spPr bwMode="auto">
          <a:xfrm>
            <a:off x="3995738" y="3573463"/>
            <a:ext cx="2376487" cy="14398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 name="Rectangle 4"/>
          <p:cNvSpPr>
            <a:spLocks noChangeArrowheads="1"/>
          </p:cNvSpPr>
          <p:nvPr/>
        </p:nvSpPr>
        <p:spPr bwMode="auto">
          <a:xfrm>
            <a:off x="0" y="-1"/>
            <a:ext cx="9144000" cy="649111"/>
          </a:xfrm>
          <a:prstGeom prst="rect">
            <a:avLst/>
          </a:prstGeom>
          <a:solidFill>
            <a:schemeClr val="bg1">
              <a:lumMod val="75000"/>
            </a:schemeClr>
          </a:solidFill>
          <a:ln w="9525">
            <a:noFill/>
            <a:miter lim="800000"/>
            <a:headEnd/>
            <a:tailEnd/>
          </a:ln>
        </p:spPr>
        <p:txBody>
          <a:bodyPr anchor="ctr"/>
          <a:lstStyle/>
          <a:p>
            <a:pPr algn="ctr">
              <a:spcBef>
                <a:spcPct val="20000"/>
              </a:spcBef>
              <a:buClr>
                <a:schemeClr val="folHlink"/>
              </a:buClr>
              <a:defRPr/>
            </a:pPr>
            <a:endParaRPr lang="en-GB" sz="2000" b="1" dirty="0">
              <a:solidFill>
                <a:srgbClr val="000000"/>
              </a:solidFill>
              <a:latin typeface="Verdana" pitchFamily="34" charset="0"/>
              <a:ea typeface="ＭＳ Ｐゴシック" pitchFamily="34" charset="-128"/>
              <a:cs typeface="+mn-cs"/>
            </a:endParaRPr>
          </a:p>
          <a:p>
            <a:pPr algn="ctr">
              <a:spcBef>
                <a:spcPct val="20000"/>
              </a:spcBef>
              <a:buClr>
                <a:schemeClr val="folHlink"/>
              </a:buClr>
              <a:defRPr/>
            </a:pPr>
            <a:r>
              <a:rPr lang="en-GB" sz="2000" b="1" dirty="0" smtClean="0">
                <a:solidFill>
                  <a:srgbClr val="000000"/>
                </a:solidFill>
                <a:latin typeface="Verdana" pitchFamily="34" charset="0"/>
                <a:ea typeface="ＭＳ Ｐゴシック" pitchFamily="34" charset="-128"/>
                <a:cs typeface="+mn-cs"/>
              </a:rPr>
              <a:t>Human Capacity in the system to perform</a:t>
            </a:r>
          </a:p>
          <a:p>
            <a:pPr algn="ctr">
              <a:spcBef>
                <a:spcPct val="20000"/>
              </a:spcBef>
              <a:buClr>
                <a:schemeClr val="folHlink"/>
              </a:buClr>
              <a:defRPr/>
            </a:pPr>
            <a:endParaRPr lang="en-GB" sz="2000" b="1" dirty="0">
              <a:solidFill>
                <a:srgbClr val="FFC000"/>
              </a:solidFill>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2172690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82"/>
                                        </p:tgtEl>
                                        <p:attrNameLst>
                                          <p:attrName>style.visibility</p:attrName>
                                        </p:attrNameLst>
                                      </p:cBhvr>
                                      <p:to>
                                        <p:strVal val="visible"/>
                                      </p:to>
                                    </p:set>
                                    <p:animEffect transition="in" filter="checkerboard(across)">
                                      <p:cBhvr>
                                        <p:cTn id="7" dur="500"/>
                                        <p:tgtEl>
                                          <p:spTgt spid="1538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5383"/>
                                        </p:tgtEl>
                                        <p:attrNameLst>
                                          <p:attrName>style.visibility</p:attrName>
                                        </p:attrNameLst>
                                      </p:cBhvr>
                                      <p:to>
                                        <p:strVal val="visible"/>
                                      </p:to>
                                    </p:set>
                                    <p:animEffect transition="in" filter="checkerboard(across)">
                                      <p:cBhvr>
                                        <p:cTn id="10" dur="500"/>
                                        <p:tgtEl>
                                          <p:spTgt spid="1538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5384"/>
                                        </p:tgtEl>
                                        <p:attrNameLst>
                                          <p:attrName>style.visibility</p:attrName>
                                        </p:attrNameLst>
                                      </p:cBhvr>
                                      <p:to>
                                        <p:strVal val="visible"/>
                                      </p:to>
                                    </p:set>
                                    <p:animEffect transition="in" filter="checkerboard(across)">
                                      <p:cBhvr>
                                        <p:cTn id="13" dur="500"/>
                                        <p:tgtEl>
                                          <p:spTgt spid="1538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mph" presetSubtype="0" fill="hold" grpId="1" nodeType="clickEffect">
                                  <p:stCondLst>
                                    <p:cond delay="0"/>
                                  </p:stCondLst>
                                  <p:childTnLst>
                                    <p:animRot by="21600000">
                                      <p:cBhvr>
                                        <p:cTn id="17" dur="2000" fill="hold"/>
                                        <p:tgtEl>
                                          <p:spTgt spid="15382"/>
                                        </p:tgtEl>
                                        <p:attrNameLst>
                                          <p:attrName>r</p:attrName>
                                        </p:attrNameLst>
                                      </p:cBhvr>
                                    </p:animRot>
                                  </p:childTnLst>
                                </p:cTn>
                              </p:par>
                              <p:par>
                                <p:cTn id="18" presetID="8" presetClass="emph" presetSubtype="0" fill="hold" grpId="1" nodeType="withEffect">
                                  <p:stCondLst>
                                    <p:cond delay="0"/>
                                  </p:stCondLst>
                                  <p:childTnLst>
                                    <p:animRot by="21600000">
                                      <p:cBhvr>
                                        <p:cTn id="19" dur="2000" fill="hold"/>
                                        <p:tgtEl>
                                          <p:spTgt spid="15383"/>
                                        </p:tgtEl>
                                        <p:attrNameLst>
                                          <p:attrName>r</p:attrName>
                                        </p:attrNameLst>
                                      </p:cBhvr>
                                    </p:animRot>
                                  </p:childTnLst>
                                </p:cTn>
                              </p:par>
                              <p:par>
                                <p:cTn id="20" presetID="8" presetClass="emph" presetSubtype="0" fill="hold" grpId="1" nodeType="withEffect">
                                  <p:stCondLst>
                                    <p:cond delay="0"/>
                                  </p:stCondLst>
                                  <p:childTnLst>
                                    <p:animRot by="21600000">
                                      <p:cBhvr>
                                        <p:cTn id="21" dur="2000" fill="hold"/>
                                        <p:tgtEl>
                                          <p:spTgt spid="153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2" grpId="0" animBg="1"/>
      <p:bldP spid="15382" grpId="1" animBg="1"/>
      <p:bldP spid="15383" grpId="0" animBg="1"/>
      <p:bldP spid="15383" grpId="1" animBg="1"/>
      <p:bldP spid="15384" grpId="0" animBg="1"/>
      <p:bldP spid="1538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908778"/>
            <a:ext cx="9144000" cy="294922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ZA" dirty="0" smtClean="0"/>
              <a:t>National Cultural Diversity</a:t>
            </a:r>
            <a:endParaRPr lang="en-ZA" dirty="0"/>
          </a:p>
        </p:txBody>
      </p:sp>
      <p:sp>
        <p:nvSpPr>
          <p:cNvPr id="3" name="Content Placeholder 2"/>
          <p:cNvSpPr>
            <a:spLocks noGrp="1"/>
          </p:cNvSpPr>
          <p:nvPr>
            <p:ph idx="1"/>
          </p:nvPr>
        </p:nvSpPr>
        <p:spPr>
          <a:xfrm>
            <a:off x="188030" y="2018241"/>
            <a:ext cx="8306857" cy="4608000"/>
          </a:xfrm>
        </p:spPr>
        <p:txBody>
          <a:bodyPr/>
          <a:lstStyle/>
          <a:p>
            <a:pPr marL="0" indent="0">
              <a:buNone/>
            </a:pPr>
            <a:endParaRPr lang="en-ZA" sz="1400" dirty="0" smtClean="0"/>
          </a:p>
          <a:p>
            <a:pPr marL="0" indent="0">
              <a:buNone/>
            </a:pPr>
            <a:r>
              <a:rPr lang="en-US" sz="1400" dirty="0" smtClean="0"/>
              <a:t> </a:t>
            </a:r>
            <a:endParaRPr lang="en-ZA" dirty="0"/>
          </a:p>
        </p:txBody>
      </p:sp>
      <p:graphicFrame>
        <p:nvGraphicFramePr>
          <p:cNvPr id="8" name="Chart 7"/>
          <p:cNvGraphicFramePr>
            <a:graphicFrameLocks/>
          </p:cNvGraphicFramePr>
          <p:nvPr>
            <p:extLst>
              <p:ext uri="{D42A27DB-BD31-4B8C-83A1-F6EECF244321}">
                <p14:modId xmlns:p14="http://schemas.microsoft.com/office/powerpoint/2010/main" val="2571589449"/>
              </p:ext>
            </p:extLst>
          </p:nvPr>
        </p:nvGraphicFramePr>
        <p:xfrm>
          <a:off x="381000" y="1030112"/>
          <a:ext cx="3839938" cy="19400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2347359587"/>
              </p:ext>
            </p:extLst>
          </p:nvPr>
        </p:nvGraphicFramePr>
        <p:xfrm>
          <a:off x="5334001" y="0"/>
          <a:ext cx="3810000" cy="20743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3241212870"/>
              </p:ext>
            </p:extLst>
          </p:nvPr>
        </p:nvGraphicFramePr>
        <p:xfrm>
          <a:off x="366889" y="3203456"/>
          <a:ext cx="3934241" cy="236944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a:graphicFrameLocks/>
          </p:cNvGraphicFramePr>
          <p:nvPr>
            <p:extLst>
              <p:ext uri="{D42A27DB-BD31-4B8C-83A1-F6EECF244321}">
                <p14:modId xmlns:p14="http://schemas.microsoft.com/office/powerpoint/2010/main" val="2781930886"/>
              </p:ext>
            </p:extLst>
          </p:nvPr>
        </p:nvGraphicFramePr>
        <p:xfrm>
          <a:off x="5164667" y="2075559"/>
          <a:ext cx="3626555" cy="205899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p:cNvGraphicFramePr>
            <a:graphicFrameLocks/>
          </p:cNvGraphicFramePr>
          <p:nvPr>
            <p:extLst>
              <p:ext uri="{D42A27DB-BD31-4B8C-83A1-F6EECF244321}">
                <p14:modId xmlns:p14="http://schemas.microsoft.com/office/powerpoint/2010/main" val="2265649804"/>
              </p:ext>
            </p:extLst>
          </p:nvPr>
        </p:nvGraphicFramePr>
        <p:xfrm>
          <a:off x="5333999" y="4191001"/>
          <a:ext cx="3562005" cy="223109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1353578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 </a:t>
            </a:r>
            <a:endParaRPr lang="en-ZA" dirty="0"/>
          </a:p>
        </p:txBody>
      </p:sp>
      <p:sp>
        <p:nvSpPr>
          <p:cNvPr id="5" name="Slide Number Placeholder 4"/>
          <p:cNvSpPr>
            <a:spLocks noGrp="1"/>
          </p:cNvSpPr>
          <p:nvPr>
            <p:ph type="sldNum" sz="quarter" idx="12"/>
          </p:nvPr>
        </p:nvSpPr>
        <p:spPr/>
        <p:txBody>
          <a:bodyPr/>
          <a:lstStyle/>
          <a:p>
            <a:fld id="{B1AD706F-8F13-42A8-BF8D-72AC08488D1F}" type="slidenum">
              <a:rPr lang="en-ZA" smtClean="0"/>
              <a:pPr/>
              <a:t>16</a:t>
            </a:fld>
            <a:endParaRPr lang="en-ZA" dirty="0"/>
          </a:p>
        </p:txBody>
      </p:sp>
      <p:sp>
        <p:nvSpPr>
          <p:cNvPr id="14" name="Title 10"/>
          <p:cNvSpPr txBox="1">
            <a:spLocks/>
          </p:cNvSpPr>
          <p:nvPr/>
        </p:nvSpPr>
        <p:spPr>
          <a:xfrm>
            <a:off x="152400" y="0"/>
            <a:ext cx="9144000" cy="680736"/>
          </a:xfrm>
          <a:prstGeom prst="rect">
            <a:avLst/>
          </a:prstGeom>
          <a:noFill/>
          <a:ln>
            <a:noFill/>
          </a:ln>
          <a:effectLst/>
          <a:scene3d>
            <a:camera prst="orthographicFront">
              <a:rot lat="0" lon="0" rev="0"/>
            </a:camera>
            <a:lightRig rig="balanced" dir="t">
              <a:rot lat="0" lon="0" rev="8700000"/>
            </a:lightRig>
          </a:scene3d>
          <a:sp3d>
            <a:bevelT w="95250" h="31750"/>
          </a:sp3d>
        </p:spPr>
        <p:txBody>
          <a:bodyPr vert="horz" lIns="91440" tIns="216000" rIns="91440" bIns="45720" rtlCol="0" anchor="b" anchorCtr="0">
            <a:noAutofit/>
          </a:bodyPr>
          <a:lstStyle>
            <a:lvl1pPr marL="177800" indent="0" algn="l" defTabSz="914400" rtl="0" eaLnBrk="1" latinLnBrk="0" hangingPunct="1">
              <a:spcBef>
                <a:spcPct val="0"/>
              </a:spcBef>
              <a:buNone/>
              <a:defRPr lang="en-ZA" sz="2800" b="0" kern="1200" dirty="0">
                <a:solidFill>
                  <a:schemeClr val="accent2"/>
                </a:solidFill>
                <a:latin typeface="+mj-lt"/>
                <a:ea typeface="+mj-ea"/>
                <a:cs typeface="+mj-cs"/>
              </a:defRPr>
            </a:lvl1pPr>
          </a:lstStyle>
          <a:p>
            <a:r>
              <a:rPr lang="en-US" dirty="0" smtClean="0"/>
              <a:t> BeQ™ </a:t>
            </a:r>
            <a:r>
              <a:rPr lang="en-US" dirty="0" err="1" smtClean="0"/>
              <a:t>Laubscher’s</a:t>
            </a:r>
            <a:r>
              <a:rPr lang="en-US" dirty="0" smtClean="0"/>
              <a:t> Human Niches</a:t>
            </a:r>
            <a:endParaRPr lang="en-US" dirty="0"/>
          </a:p>
        </p:txBody>
      </p:sp>
      <p:sp>
        <p:nvSpPr>
          <p:cNvPr id="13" name="Rectangle 4"/>
          <p:cNvSpPr>
            <a:spLocks noChangeArrowheads="1"/>
          </p:cNvSpPr>
          <p:nvPr/>
        </p:nvSpPr>
        <p:spPr bwMode="auto">
          <a:xfrm>
            <a:off x="0" y="0"/>
            <a:ext cx="9144000" cy="649111"/>
          </a:xfrm>
          <a:prstGeom prst="rect">
            <a:avLst/>
          </a:prstGeom>
          <a:solidFill>
            <a:schemeClr val="bg1">
              <a:lumMod val="75000"/>
            </a:schemeClr>
          </a:solidFill>
          <a:ln w="9525">
            <a:noFill/>
            <a:miter lim="800000"/>
            <a:headEnd/>
            <a:tailEnd/>
          </a:ln>
        </p:spPr>
        <p:txBody>
          <a:bodyPr anchor="ctr"/>
          <a:lstStyle/>
          <a:p>
            <a:pPr algn="ctr">
              <a:spcBef>
                <a:spcPct val="20000"/>
              </a:spcBef>
              <a:buClr>
                <a:schemeClr val="folHlink"/>
              </a:buClr>
              <a:defRPr/>
            </a:pPr>
            <a:r>
              <a:rPr lang="en-GB" sz="2000" b="1" dirty="0" smtClean="0">
                <a:solidFill>
                  <a:srgbClr val="000000"/>
                </a:solidFill>
                <a:latin typeface="Verdana" pitchFamily="34" charset="0"/>
                <a:ea typeface="ＭＳ Ｐゴシック" pitchFamily="34" charset="-128"/>
                <a:cs typeface="+mn-cs"/>
              </a:rPr>
              <a:t>Interrelatedness of African Purple</a:t>
            </a:r>
            <a:endParaRPr lang="en-GB" sz="2000" b="1" dirty="0">
              <a:solidFill>
                <a:srgbClr val="FFC000"/>
              </a:solidFill>
              <a:latin typeface="Verdana" pitchFamily="34" charset="0"/>
              <a:ea typeface="ＭＳ Ｐゴシック" pitchFamily="34" charset="-128"/>
              <a:cs typeface="+mn-cs"/>
            </a:endParaRPr>
          </a:p>
        </p:txBody>
      </p:sp>
      <p:sp>
        <p:nvSpPr>
          <p:cNvPr id="3" name="Rectangle 2"/>
          <p:cNvSpPr/>
          <p:nvPr/>
        </p:nvSpPr>
        <p:spPr>
          <a:xfrm>
            <a:off x="0" y="5108222"/>
            <a:ext cx="9144000" cy="174977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934907" y="684087"/>
            <a:ext cx="2963476" cy="1711827"/>
          </a:xfrm>
          <a:prstGeom prst="ellipse">
            <a:avLst/>
          </a:prstGeom>
          <a:gradFill flip="none" rotWithShape="1">
            <a:gsLst>
              <a:gs pos="0">
                <a:srgbClr val="8B43D5"/>
              </a:gs>
              <a:gs pos="100000">
                <a:srgbClr val="FFFFFF"/>
              </a:gs>
            </a:gsLst>
            <a:lin ang="0" scaled="1"/>
            <a:tileRect/>
          </a:gra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dirty="0" smtClean="0"/>
          </a:p>
          <a:p>
            <a:pPr algn="ctr"/>
            <a:endParaRPr lang="en-US" sz="1200" dirty="0" smtClean="0"/>
          </a:p>
          <a:p>
            <a:pPr algn="ctr"/>
            <a:endParaRPr lang="en-US" sz="1200" dirty="0"/>
          </a:p>
        </p:txBody>
      </p:sp>
      <p:sp>
        <p:nvSpPr>
          <p:cNvPr id="22" name="Oval 21"/>
          <p:cNvSpPr/>
          <p:nvPr/>
        </p:nvSpPr>
        <p:spPr>
          <a:xfrm>
            <a:off x="1335074" y="747802"/>
            <a:ext cx="1740212" cy="1048700"/>
          </a:xfrm>
          <a:prstGeom prst="ellipse">
            <a:avLst/>
          </a:prstGeom>
          <a:solidFill>
            <a:srgbClr val="5B2E7B">
              <a:alpha val="61000"/>
            </a:srgbClr>
          </a:solidFill>
          <a:ln>
            <a:solidFill>
              <a:srgbClr val="8B43D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Family Relations</a:t>
            </a:r>
            <a:endParaRPr lang="en-US" sz="1600" dirty="0"/>
          </a:p>
        </p:txBody>
      </p:sp>
      <p:sp>
        <p:nvSpPr>
          <p:cNvPr id="23" name="Oval 22"/>
          <p:cNvSpPr/>
          <p:nvPr/>
        </p:nvSpPr>
        <p:spPr>
          <a:xfrm>
            <a:off x="3119825" y="610818"/>
            <a:ext cx="2474356" cy="1463409"/>
          </a:xfrm>
          <a:prstGeom prst="ellipse">
            <a:avLst/>
          </a:prstGeom>
          <a:gradFill flip="none" rotWithShape="1">
            <a:gsLst>
              <a:gs pos="0">
                <a:srgbClr val="8B43D5"/>
              </a:gs>
              <a:gs pos="100000">
                <a:srgbClr val="FFFFFF"/>
              </a:gs>
            </a:gsLst>
            <a:lin ang="0" scaled="1"/>
            <a:tileRect/>
          </a:gra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vert="horz" rtlCol="0" anchor="b"/>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a:p>
            <a:pPr algn="ctr"/>
            <a:endParaRPr lang="en-US" dirty="0" smtClean="0"/>
          </a:p>
          <a:p>
            <a:pPr algn="ctr"/>
            <a:endParaRPr lang="en-US" dirty="0" smtClean="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sp>
        <p:nvSpPr>
          <p:cNvPr id="24" name="Oval 23"/>
          <p:cNvSpPr/>
          <p:nvPr/>
        </p:nvSpPr>
        <p:spPr>
          <a:xfrm>
            <a:off x="5077785" y="634910"/>
            <a:ext cx="2731732" cy="1534891"/>
          </a:xfrm>
          <a:prstGeom prst="ellipse">
            <a:avLst/>
          </a:prstGeom>
          <a:gradFill flip="none" rotWithShape="1">
            <a:gsLst>
              <a:gs pos="0">
                <a:srgbClr val="8B43D5"/>
              </a:gs>
              <a:gs pos="100000">
                <a:srgbClr val="FFFFFF"/>
              </a:gs>
            </a:gsLst>
            <a:lin ang="0" scaled="1"/>
            <a:tileRect/>
          </a:gra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3477650" y="682673"/>
            <a:ext cx="1682055" cy="814529"/>
          </a:xfrm>
          <a:prstGeom prst="ellipse">
            <a:avLst/>
          </a:prstGeom>
          <a:solidFill>
            <a:srgbClr val="5B2E7B">
              <a:alpha val="61000"/>
            </a:srgbClr>
          </a:solidFill>
          <a:ln>
            <a:solidFill>
              <a:srgbClr val="8B43D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Rules of </a:t>
            </a:r>
            <a:r>
              <a:rPr lang="en-US" sz="1600" dirty="0" err="1" smtClean="0"/>
              <a:t>Behaviour</a:t>
            </a:r>
            <a:endParaRPr lang="en-US" sz="1600" dirty="0"/>
          </a:p>
        </p:txBody>
      </p:sp>
      <p:sp>
        <p:nvSpPr>
          <p:cNvPr id="26" name="Oval 25"/>
          <p:cNvSpPr/>
          <p:nvPr/>
        </p:nvSpPr>
        <p:spPr>
          <a:xfrm>
            <a:off x="5594181" y="678685"/>
            <a:ext cx="1813219" cy="860009"/>
          </a:xfrm>
          <a:prstGeom prst="ellipse">
            <a:avLst/>
          </a:prstGeom>
          <a:solidFill>
            <a:srgbClr val="5B2E7B">
              <a:alpha val="61000"/>
            </a:srgbClr>
          </a:solidFill>
          <a:ln>
            <a:solidFill>
              <a:srgbClr val="8B43D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Ceremonial/Ritual</a:t>
            </a:r>
            <a:endParaRPr lang="en-US" sz="1600" dirty="0"/>
          </a:p>
        </p:txBody>
      </p:sp>
      <p:sp>
        <p:nvSpPr>
          <p:cNvPr id="27" name="Oval 26"/>
          <p:cNvSpPr/>
          <p:nvPr/>
        </p:nvSpPr>
        <p:spPr>
          <a:xfrm>
            <a:off x="6882149" y="1131829"/>
            <a:ext cx="2190535" cy="1831151"/>
          </a:xfrm>
          <a:prstGeom prst="ellipse">
            <a:avLst/>
          </a:prstGeom>
          <a:gradFill flip="none" rotWithShape="1">
            <a:gsLst>
              <a:gs pos="0">
                <a:srgbClr val="8B43D5"/>
              </a:gs>
              <a:gs pos="100000">
                <a:srgbClr val="FFFFFF"/>
              </a:gs>
            </a:gsLst>
            <a:lin ang="0" scaled="1"/>
            <a:tileRect/>
          </a:gra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7079049" y="1207059"/>
            <a:ext cx="1789039" cy="1048700"/>
          </a:xfrm>
          <a:prstGeom prst="ellipse">
            <a:avLst/>
          </a:prstGeom>
          <a:solidFill>
            <a:srgbClr val="5B2E7B">
              <a:alpha val="61000"/>
            </a:srgbClr>
          </a:solidFill>
          <a:ln>
            <a:solidFill>
              <a:srgbClr val="8B43D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Time Orientation</a:t>
            </a:r>
            <a:endParaRPr lang="en-US" sz="1600" dirty="0"/>
          </a:p>
        </p:txBody>
      </p:sp>
      <p:sp>
        <p:nvSpPr>
          <p:cNvPr id="29" name="Oval 28"/>
          <p:cNvSpPr/>
          <p:nvPr/>
        </p:nvSpPr>
        <p:spPr>
          <a:xfrm>
            <a:off x="6960267" y="2755956"/>
            <a:ext cx="2154278" cy="1579749"/>
          </a:xfrm>
          <a:prstGeom prst="ellipse">
            <a:avLst/>
          </a:prstGeom>
          <a:gradFill flip="none" rotWithShape="1">
            <a:gsLst>
              <a:gs pos="0">
                <a:srgbClr val="8B43D5"/>
              </a:gs>
              <a:gs pos="100000">
                <a:srgbClr val="FFFFFF"/>
              </a:gs>
            </a:gsLst>
            <a:lin ang="0" scaled="1"/>
            <a:tileRect/>
          </a:gra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7320457" y="2872296"/>
            <a:ext cx="1573209" cy="939059"/>
          </a:xfrm>
          <a:prstGeom prst="ellipse">
            <a:avLst/>
          </a:prstGeom>
          <a:solidFill>
            <a:srgbClr val="5B2E7B">
              <a:alpha val="61000"/>
            </a:srgbClr>
          </a:solidFill>
          <a:ln>
            <a:solidFill>
              <a:srgbClr val="8B43D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Stories</a:t>
            </a:r>
            <a:endParaRPr lang="en-US" sz="1600" dirty="0"/>
          </a:p>
        </p:txBody>
      </p:sp>
      <p:sp>
        <p:nvSpPr>
          <p:cNvPr id="31" name="Oval 30"/>
          <p:cNvSpPr/>
          <p:nvPr/>
        </p:nvSpPr>
        <p:spPr>
          <a:xfrm>
            <a:off x="6723087" y="4335740"/>
            <a:ext cx="2349597" cy="1463409"/>
          </a:xfrm>
          <a:prstGeom prst="ellipse">
            <a:avLst/>
          </a:prstGeom>
          <a:gradFill flip="none" rotWithShape="1">
            <a:gsLst>
              <a:gs pos="0">
                <a:srgbClr val="8B43D5"/>
              </a:gs>
              <a:gs pos="100000">
                <a:srgbClr val="FFFFFF"/>
              </a:gs>
            </a:gsLst>
            <a:lin ang="0" scaled="1"/>
            <a:tileRect/>
          </a:gra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7233691" y="4419111"/>
            <a:ext cx="1573209" cy="949875"/>
          </a:xfrm>
          <a:prstGeom prst="ellipse">
            <a:avLst/>
          </a:prstGeom>
          <a:solidFill>
            <a:srgbClr val="5B2E7B">
              <a:alpha val="61000"/>
            </a:srgbClr>
          </a:solidFill>
          <a:ln>
            <a:solidFill>
              <a:srgbClr val="8B43D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Ancestors</a:t>
            </a:r>
            <a:endParaRPr lang="en-US" sz="1600" dirty="0"/>
          </a:p>
        </p:txBody>
      </p:sp>
      <p:sp>
        <p:nvSpPr>
          <p:cNvPr id="33" name="Oval 32"/>
          <p:cNvSpPr/>
          <p:nvPr/>
        </p:nvSpPr>
        <p:spPr>
          <a:xfrm>
            <a:off x="5077785" y="5188099"/>
            <a:ext cx="2329615" cy="1463409"/>
          </a:xfrm>
          <a:prstGeom prst="ellipse">
            <a:avLst/>
          </a:prstGeom>
          <a:gradFill flip="none" rotWithShape="1">
            <a:gsLst>
              <a:gs pos="0">
                <a:srgbClr val="8B43D5"/>
              </a:gs>
              <a:gs pos="100000">
                <a:srgbClr val="FFFFFF"/>
              </a:gs>
            </a:gsLst>
            <a:lin ang="0" scaled="1"/>
            <a:tileRect/>
          </a:gra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421402" y="5250376"/>
            <a:ext cx="1657648" cy="855574"/>
          </a:xfrm>
          <a:prstGeom prst="ellipse">
            <a:avLst/>
          </a:prstGeom>
          <a:solidFill>
            <a:srgbClr val="5B2E7B">
              <a:alpha val="61000"/>
            </a:srgbClr>
          </a:solidFill>
          <a:ln>
            <a:solidFill>
              <a:srgbClr val="8B43D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White/Black Magic</a:t>
            </a:r>
            <a:endParaRPr lang="en-US" sz="1600" dirty="0"/>
          </a:p>
        </p:txBody>
      </p:sp>
      <p:sp>
        <p:nvSpPr>
          <p:cNvPr id="35" name="Oval 34"/>
          <p:cNvSpPr/>
          <p:nvPr/>
        </p:nvSpPr>
        <p:spPr>
          <a:xfrm>
            <a:off x="2605106" y="5336422"/>
            <a:ext cx="2440627" cy="1463409"/>
          </a:xfrm>
          <a:prstGeom prst="ellipse">
            <a:avLst/>
          </a:prstGeom>
          <a:gradFill flip="none" rotWithShape="1">
            <a:gsLst>
              <a:gs pos="0">
                <a:srgbClr val="8B43D5"/>
              </a:gs>
              <a:gs pos="100000">
                <a:srgbClr val="FFFFFF"/>
              </a:gs>
            </a:gsLst>
            <a:lin ang="0" scaled="1"/>
            <a:tileRect/>
          </a:gra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3251646" y="5419792"/>
            <a:ext cx="1573209" cy="918373"/>
          </a:xfrm>
          <a:prstGeom prst="ellipse">
            <a:avLst/>
          </a:prstGeom>
          <a:solidFill>
            <a:srgbClr val="5B2E7B">
              <a:alpha val="61000"/>
            </a:srgbClr>
          </a:solidFill>
          <a:ln>
            <a:solidFill>
              <a:srgbClr val="8B43D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Land</a:t>
            </a:r>
            <a:endParaRPr lang="en-US" sz="1600" dirty="0"/>
          </a:p>
        </p:txBody>
      </p:sp>
      <p:sp>
        <p:nvSpPr>
          <p:cNvPr id="37" name="Oval 36"/>
          <p:cNvSpPr/>
          <p:nvPr/>
        </p:nvSpPr>
        <p:spPr>
          <a:xfrm>
            <a:off x="686551" y="4914363"/>
            <a:ext cx="2467315" cy="1463409"/>
          </a:xfrm>
          <a:prstGeom prst="ellipse">
            <a:avLst/>
          </a:prstGeom>
          <a:gradFill flip="none" rotWithShape="1">
            <a:gsLst>
              <a:gs pos="0">
                <a:srgbClr val="8B43D5"/>
              </a:gs>
              <a:gs pos="100000">
                <a:srgbClr val="FFFFFF"/>
              </a:gs>
            </a:gsLst>
            <a:lin ang="0" scaled="1"/>
            <a:tileRect/>
          </a:gra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1131841" y="5006988"/>
            <a:ext cx="1573209" cy="904685"/>
          </a:xfrm>
          <a:prstGeom prst="ellipse">
            <a:avLst/>
          </a:prstGeom>
          <a:solidFill>
            <a:srgbClr val="5B2E7B">
              <a:alpha val="61000"/>
            </a:srgbClr>
          </a:solidFill>
          <a:ln>
            <a:solidFill>
              <a:srgbClr val="8B43D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Sky</a:t>
            </a:r>
            <a:endParaRPr lang="en-US" sz="1600" dirty="0"/>
          </a:p>
        </p:txBody>
      </p:sp>
      <p:sp>
        <p:nvSpPr>
          <p:cNvPr id="39" name="Oval 38"/>
          <p:cNvSpPr/>
          <p:nvPr/>
        </p:nvSpPr>
        <p:spPr>
          <a:xfrm>
            <a:off x="120147" y="3543579"/>
            <a:ext cx="2197788" cy="1463409"/>
          </a:xfrm>
          <a:prstGeom prst="ellipse">
            <a:avLst/>
          </a:prstGeom>
          <a:gradFill flip="none" rotWithShape="1">
            <a:gsLst>
              <a:gs pos="0">
                <a:srgbClr val="8B43D5"/>
              </a:gs>
              <a:gs pos="100000">
                <a:srgbClr val="FFFFFF"/>
              </a:gs>
            </a:gsLst>
            <a:lin ang="0" scaled="1"/>
            <a:tileRect/>
          </a:gra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345236" y="3612014"/>
            <a:ext cx="1573209" cy="987802"/>
          </a:xfrm>
          <a:prstGeom prst="ellipse">
            <a:avLst/>
          </a:prstGeom>
          <a:solidFill>
            <a:srgbClr val="5B2E7B">
              <a:alpha val="61000"/>
            </a:srgbClr>
          </a:solidFill>
          <a:ln>
            <a:solidFill>
              <a:srgbClr val="8B43D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Animals</a:t>
            </a:r>
            <a:endParaRPr lang="en-US" sz="1600" dirty="0"/>
          </a:p>
        </p:txBody>
      </p:sp>
      <p:sp>
        <p:nvSpPr>
          <p:cNvPr id="41" name="Oval 40"/>
          <p:cNvSpPr/>
          <p:nvPr/>
        </p:nvSpPr>
        <p:spPr>
          <a:xfrm>
            <a:off x="258748" y="2029443"/>
            <a:ext cx="2346358" cy="1516771"/>
          </a:xfrm>
          <a:prstGeom prst="ellipse">
            <a:avLst/>
          </a:prstGeom>
          <a:gradFill flip="none" rotWithShape="1">
            <a:gsLst>
              <a:gs pos="0">
                <a:srgbClr val="8B43D5"/>
              </a:gs>
              <a:gs pos="100000">
                <a:srgbClr val="FFFFFF"/>
              </a:gs>
            </a:gsLst>
            <a:lin ang="0" scaled="1"/>
            <a:tileRect/>
          </a:gra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541404" y="2072110"/>
            <a:ext cx="1573209" cy="827774"/>
          </a:xfrm>
          <a:prstGeom prst="ellipse">
            <a:avLst/>
          </a:prstGeom>
          <a:solidFill>
            <a:srgbClr val="5B2E7B">
              <a:alpha val="61000"/>
            </a:srgbClr>
          </a:solidFill>
          <a:ln>
            <a:solidFill>
              <a:srgbClr val="8B43D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People Relations</a:t>
            </a:r>
            <a:endParaRPr lang="en-US" sz="1600" dirty="0"/>
          </a:p>
        </p:txBody>
      </p:sp>
      <p:sp>
        <p:nvSpPr>
          <p:cNvPr id="43" name="Oval 42"/>
          <p:cNvSpPr/>
          <p:nvPr/>
        </p:nvSpPr>
        <p:spPr>
          <a:xfrm>
            <a:off x="3068047" y="2234073"/>
            <a:ext cx="2653569" cy="1463409"/>
          </a:xfrm>
          <a:prstGeom prst="ellipse">
            <a:avLst/>
          </a:prstGeom>
          <a:gradFill flip="none" rotWithShape="1">
            <a:gsLst>
              <a:gs pos="0">
                <a:srgbClr val="8B43D5"/>
              </a:gs>
              <a:gs pos="100000">
                <a:srgbClr val="FFFFFF"/>
              </a:gs>
            </a:gsLst>
            <a:lin ang="0" scaled="1"/>
            <a:tileRect/>
          </a:gra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3276707" y="2361592"/>
            <a:ext cx="2144694" cy="1048700"/>
          </a:xfrm>
          <a:prstGeom prst="ellipse">
            <a:avLst/>
          </a:prstGeom>
          <a:solidFill>
            <a:srgbClr val="5B2E7B">
              <a:alpha val="61000"/>
            </a:srgbClr>
          </a:solidFill>
          <a:ln>
            <a:solidFill>
              <a:srgbClr val="8B43D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Human Domain</a:t>
            </a:r>
            <a:endParaRPr lang="en-US" dirty="0"/>
          </a:p>
        </p:txBody>
      </p:sp>
      <p:sp>
        <p:nvSpPr>
          <p:cNvPr id="45" name="Oval 44"/>
          <p:cNvSpPr/>
          <p:nvPr/>
        </p:nvSpPr>
        <p:spPr>
          <a:xfrm>
            <a:off x="2440318" y="3626950"/>
            <a:ext cx="2470718" cy="1463409"/>
          </a:xfrm>
          <a:prstGeom prst="ellipse">
            <a:avLst/>
          </a:prstGeom>
          <a:gradFill flip="none" rotWithShape="1">
            <a:gsLst>
              <a:gs pos="0">
                <a:srgbClr val="8B43D5"/>
              </a:gs>
              <a:gs pos="100000">
                <a:srgbClr val="FFFFFF"/>
              </a:gs>
            </a:gsLst>
            <a:lin ang="0" scaled="1"/>
            <a:tileRect/>
          </a:gra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2635768" y="3811355"/>
            <a:ext cx="1996908" cy="1048700"/>
          </a:xfrm>
          <a:prstGeom prst="ellipse">
            <a:avLst/>
          </a:prstGeom>
          <a:solidFill>
            <a:srgbClr val="5B2E7B">
              <a:alpha val="61000"/>
            </a:srgbClr>
          </a:solidFill>
          <a:ln>
            <a:solidFill>
              <a:srgbClr val="8B43D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Physical Domain</a:t>
            </a:r>
            <a:endParaRPr lang="en-US" dirty="0"/>
          </a:p>
        </p:txBody>
      </p:sp>
      <p:sp>
        <p:nvSpPr>
          <p:cNvPr id="47" name="Oval 46"/>
          <p:cNvSpPr/>
          <p:nvPr/>
        </p:nvSpPr>
        <p:spPr>
          <a:xfrm>
            <a:off x="4632676" y="3340249"/>
            <a:ext cx="2430091" cy="1666739"/>
          </a:xfrm>
          <a:prstGeom prst="ellipse">
            <a:avLst/>
          </a:prstGeom>
          <a:gradFill flip="none" rotWithShape="1">
            <a:gsLst>
              <a:gs pos="0">
                <a:srgbClr val="8B43D5"/>
              </a:gs>
              <a:gs pos="100000">
                <a:srgbClr val="FFFFFF"/>
              </a:gs>
            </a:gsLst>
            <a:lin ang="0" scaled="1"/>
            <a:tileRect/>
          </a:gra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4911036" y="3543579"/>
            <a:ext cx="1964072" cy="1194409"/>
          </a:xfrm>
          <a:prstGeom prst="ellipse">
            <a:avLst/>
          </a:prstGeom>
          <a:solidFill>
            <a:srgbClr val="5B2E7B">
              <a:alpha val="61000"/>
            </a:srgbClr>
          </a:solidFill>
          <a:ln>
            <a:solidFill>
              <a:srgbClr val="8B43D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Sacred/Spiritual Domain</a:t>
            </a:r>
            <a:endParaRPr lang="en-US" dirty="0"/>
          </a:p>
        </p:txBody>
      </p:sp>
      <p:sp>
        <p:nvSpPr>
          <p:cNvPr id="50" name="TextBox 49"/>
          <p:cNvSpPr txBox="1"/>
          <p:nvPr/>
        </p:nvSpPr>
        <p:spPr>
          <a:xfrm>
            <a:off x="3657037" y="1456497"/>
            <a:ext cx="1400194" cy="646331"/>
          </a:xfrm>
          <a:prstGeom prst="rect">
            <a:avLst/>
          </a:prstGeom>
          <a:noFill/>
        </p:spPr>
        <p:txBody>
          <a:bodyPr wrap="square" rtlCol="0">
            <a:spAutoFit/>
          </a:bodyPr>
          <a:lstStyle/>
          <a:p>
            <a:pPr algn="ctr"/>
            <a:r>
              <a:rPr lang="en-US" sz="1200" dirty="0" smtClean="0">
                <a:solidFill>
                  <a:schemeClr val="bg1"/>
                </a:solidFill>
              </a:rPr>
              <a:t>Secrecy</a:t>
            </a:r>
          </a:p>
          <a:p>
            <a:pPr algn="ctr"/>
            <a:r>
              <a:rPr lang="en-US" sz="1200" dirty="0" smtClean="0">
                <a:solidFill>
                  <a:schemeClr val="bg1"/>
                </a:solidFill>
              </a:rPr>
              <a:t>Social Structure</a:t>
            </a:r>
          </a:p>
          <a:p>
            <a:pPr algn="ctr"/>
            <a:r>
              <a:rPr lang="en-US" sz="1200" dirty="0" smtClean="0">
                <a:solidFill>
                  <a:schemeClr val="bg1"/>
                </a:solidFill>
              </a:rPr>
              <a:t>Copying</a:t>
            </a:r>
          </a:p>
        </p:txBody>
      </p:sp>
      <p:sp>
        <p:nvSpPr>
          <p:cNvPr id="51" name="TextBox 50"/>
          <p:cNvSpPr txBox="1"/>
          <p:nvPr/>
        </p:nvSpPr>
        <p:spPr>
          <a:xfrm>
            <a:off x="1532793" y="1629692"/>
            <a:ext cx="1743913" cy="923330"/>
          </a:xfrm>
          <a:prstGeom prst="rect">
            <a:avLst/>
          </a:prstGeom>
          <a:noFill/>
        </p:spPr>
        <p:txBody>
          <a:bodyPr wrap="square" rtlCol="0">
            <a:spAutoFit/>
          </a:bodyPr>
          <a:lstStyle/>
          <a:p>
            <a:pPr algn="ctr"/>
            <a:r>
              <a:rPr lang="en-US" sz="1200" dirty="0" smtClean="0">
                <a:solidFill>
                  <a:schemeClr val="bg1"/>
                </a:solidFill>
              </a:rPr>
              <a:t>Relationships</a:t>
            </a:r>
          </a:p>
          <a:p>
            <a:pPr algn="ctr"/>
            <a:r>
              <a:rPr lang="en-US" sz="1200" dirty="0" smtClean="0">
                <a:solidFill>
                  <a:schemeClr val="bg1"/>
                </a:solidFill>
              </a:rPr>
              <a:t>Elders</a:t>
            </a:r>
          </a:p>
          <a:p>
            <a:pPr algn="ctr"/>
            <a:r>
              <a:rPr lang="en-US" sz="1200" dirty="0" smtClean="0">
                <a:solidFill>
                  <a:schemeClr val="bg1"/>
                </a:solidFill>
              </a:rPr>
              <a:t>Old ways</a:t>
            </a:r>
          </a:p>
          <a:p>
            <a:endParaRPr lang="en-US" dirty="0"/>
          </a:p>
        </p:txBody>
      </p:sp>
      <p:sp>
        <p:nvSpPr>
          <p:cNvPr id="52" name="TextBox 51"/>
          <p:cNvSpPr txBox="1"/>
          <p:nvPr/>
        </p:nvSpPr>
        <p:spPr>
          <a:xfrm>
            <a:off x="5628493" y="1495249"/>
            <a:ext cx="1400194" cy="923330"/>
          </a:xfrm>
          <a:prstGeom prst="rect">
            <a:avLst/>
          </a:prstGeom>
          <a:noFill/>
        </p:spPr>
        <p:txBody>
          <a:bodyPr wrap="square" rtlCol="0">
            <a:spAutoFit/>
          </a:bodyPr>
          <a:lstStyle/>
          <a:p>
            <a:pPr algn="ctr"/>
            <a:r>
              <a:rPr lang="en-US" sz="1200" dirty="0" smtClean="0">
                <a:solidFill>
                  <a:schemeClr val="bg1"/>
                </a:solidFill>
              </a:rPr>
              <a:t>Drumming, Dancing, Art, Storytelling</a:t>
            </a:r>
          </a:p>
          <a:p>
            <a:endParaRPr lang="en-US" dirty="0"/>
          </a:p>
        </p:txBody>
      </p:sp>
      <p:sp>
        <p:nvSpPr>
          <p:cNvPr id="53" name="TextBox 52"/>
          <p:cNvSpPr txBox="1"/>
          <p:nvPr/>
        </p:nvSpPr>
        <p:spPr>
          <a:xfrm>
            <a:off x="7262497" y="2150609"/>
            <a:ext cx="1400194" cy="461665"/>
          </a:xfrm>
          <a:prstGeom prst="rect">
            <a:avLst/>
          </a:prstGeom>
          <a:noFill/>
        </p:spPr>
        <p:txBody>
          <a:bodyPr wrap="square" rtlCol="0">
            <a:spAutoFit/>
          </a:bodyPr>
          <a:lstStyle/>
          <a:p>
            <a:pPr algn="ctr"/>
            <a:r>
              <a:rPr lang="en-US" sz="1200" dirty="0" smtClean="0">
                <a:solidFill>
                  <a:schemeClr val="bg1"/>
                </a:solidFill>
              </a:rPr>
              <a:t>Exists outside past or future</a:t>
            </a:r>
            <a:endParaRPr lang="en-US" dirty="0"/>
          </a:p>
        </p:txBody>
      </p:sp>
      <p:sp>
        <p:nvSpPr>
          <p:cNvPr id="54" name="TextBox 53"/>
          <p:cNvSpPr txBox="1"/>
          <p:nvPr/>
        </p:nvSpPr>
        <p:spPr>
          <a:xfrm>
            <a:off x="7153459" y="3840547"/>
            <a:ext cx="1768722" cy="461665"/>
          </a:xfrm>
          <a:prstGeom prst="rect">
            <a:avLst/>
          </a:prstGeom>
          <a:noFill/>
        </p:spPr>
        <p:txBody>
          <a:bodyPr wrap="square" rtlCol="0">
            <a:spAutoFit/>
          </a:bodyPr>
          <a:lstStyle/>
          <a:p>
            <a:pPr algn="ctr"/>
            <a:r>
              <a:rPr lang="en-US" sz="1200" dirty="0" smtClean="0">
                <a:solidFill>
                  <a:schemeClr val="bg1"/>
                </a:solidFill>
              </a:rPr>
              <a:t>Storytelling and Metaphors</a:t>
            </a:r>
          </a:p>
        </p:txBody>
      </p:sp>
      <p:sp>
        <p:nvSpPr>
          <p:cNvPr id="55" name="TextBox 54"/>
          <p:cNvSpPr txBox="1"/>
          <p:nvPr/>
        </p:nvSpPr>
        <p:spPr>
          <a:xfrm>
            <a:off x="7149367" y="5368986"/>
            <a:ext cx="1463456" cy="461665"/>
          </a:xfrm>
          <a:prstGeom prst="rect">
            <a:avLst/>
          </a:prstGeom>
          <a:noFill/>
        </p:spPr>
        <p:txBody>
          <a:bodyPr wrap="square" rtlCol="0">
            <a:spAutoFit/>
          </a:bodyPr>
          <a:lstStyle/>
          <a:p>
            <a:pPr algn="ctr"/>
            <a:r>
              <a:rPr lang="en-US" sz="1200" dirty="0" smtClean="0">
                <a:solidFill>
                  <a:schemeClr val="bg1"/>
                </a:solidFill>
              </a:rPr>
              <a:t>Honoring and Protection</a:t>
            </a:r>
          </a:p>
        </p:txBody>
      </p:sp>
      <p:sp>
        <p:nvSpPr>
          <p:cNvPr id="56" name="TextBox 55"/>
          <p:cNvSpPr txBox="1"/>
          <p:nvPr/>
        </p:nvSpPr>
        <p:spPr>
          <a:xfrm>
            <a:off x="5565231" y="6041106"/>
            <a:ext cx="1463456" cy="646331"/>
          </a:xfrm>
          <a:prstGeom prst="rect">
            <a:avLst/>
          </a:prstGeom>
          <a:noFill/>
        </p:spPr>
        <p:txBody>
          <a:bodyPr wrap="square" rtlCol="0">
            <a:spAutoFit/>
          </a:bodyPr>
          <a:lstStyle/>
          <a:p>
            <a:pPr algn="ctr"/>
            <a:r>
              <a:rPr lang="en-US" sz="1200" dirty="0" err="1" smtClean="0">
                <a:solidFill>
                  <a:schemeClr val="bg1"/>
                </a:solidFill>
              </a:rPr>
              <a:t>Sangomas</a:t>
            </a:r>
            <a:endParaRPr lang="en-US" sz="1200" dirty="0">
              <a:solidFill>
                <a:schemeClr val="bg1"/>
              </a:solidFill>
            </a:endParaRPr>
          </a:p>
          <a:p>
            <a:pPr algn="ctr"/>
            <a:r>
              <a:rPr lang="en-US" sz="1200" dirty="0" smtClean="0">
                <a:solidFill>
                  <a:schemeClr val="bg1"/>
                </a:solidFill>
              </a:rPr>
              <a:t>Foresight</a:t>
            </a:r>
          </a:p>
          <a:p>
            <a:pPr algn="ctr"/>
            <a:r>
              <a:rPr lang="en-US" sz="1200" dirty="0" smtClean="0">
                <a:solidFill>
                  <a:schemeClr val="bg1"/>
                </a:solidFill>
              </a:rPr>
              <a:t>Healing</a:t>
            </a:r>
          </a:p>
        </p:txBody>
      </p:sp>
      <p:sp>
        <p:nvSpPr>
          <p:cNvPr id="57" name="TextBox 56"/>
          <p:cNvSpPr txBox="1"/>
          <p:nvPr/>
        </p:nvSpPr>
        <p:spPr>
          <a:xfrm>
            <a:off x="3091569" y="6338166"/>
            <a:ext cx="1463456" cy="646331"/>
          </a:xfrm>
          <a:prstGeom prst="rect">
            <a:avLst/>
          </a:prstGeom>
          <a:noFill/>
        </p:spPr>
        <p:txBody>
          <a:bodyPr wrap="square" rtlCol="0">
            <a:spAutoFit/>
          </a:bodyPr>
          <a:lstStyle/>
          <a:p>
            <a:pPr algn="ctr"/>
            <a:r>
              <a:rPr lang="en-US" sz="1200" dirty="0" smtClean="0">
                <a:solidFill>
                  <a:schemeClr val="bg1"/>
                </a:solidFill>
              </a:rPr>
              <a:t>Gift of gods</a:t>
            </a:r>
          </a:p>
          <a:p>
            <a:pPr algn="ctr"/>
            <a:r>
              <a:rPr lang="en-US" sz="1200" dirty="0" smtClean="0">
                <a:solidFill>
                  <a:schemeClr val="bg1"/>
                </a:solidFill>
              </a:rPr>
              <a:t>Sacred earth</a:t>
            </a:r>
          </a:p>
          <a:p>
            <a:pPr algn="ctr"/>
            <a:endParaRPr lang="en-US" sz="1200" dirty="0" smtClean="0">
              <a:solidFill>
                <a:schemeClr val="bg1"/>
              </a:solidFill>
            </a:endParaRPr>
          </a:p>
        </p:txBody>
      </p:sp>
      <p:sp>
        <p:nvSpPr>
          <p:cNvPr id="58" name="TextBox 57"/>
          <p:cNvSpPr txBox="1"/>
          <p:nvPr/>
        </p:nvSpPr>
        <p:spPr>
          <a:xfrm>
            <a:off x="1221158" y="5864194"/>
            <a:ext cx="1463456" cy="646331"/>
          </a:xfrm>
          <a:prstGeom prst="rect">
            <a:avLst/>
          </a:prstGeom>
          <a:noFill/>
        </p:spPr>
        <p:txBody>
          <a:bodyPr wrap="square" rtlCol="0">
            <a:spAutoFit/>
          </a:bodyPr>
          <a:lstStyle/>
          <a:p>
            <a:pPr algn="ctr"/>
            <a:r>
              <a:rPr lang="en-US" sz="1200" dirty="0" smtClean="0">
                <a:solidFill>
                  <a:schemeClr val="bg1"/>
                </a:solidFill>
              </a:rPr>
              <a:t>Sun, Moon, Stars and Wind</a:t>
            </a:r>
          </a:p>
          <a:p>
            <a:pPr algn="ctr"/>
            <a:endParaRPr lang="en-US" sz="1200" dirty="0" smtClean="0">
              <a:solidFill>
                <a:schemeClr val="bg1"/>
              </a:solidFill>
            </a:endParaRPr>
          </a:p>
        </p:txBody>
      </p:sp>
      <p:sp>
        <p:nvSpPr>
          <p:cNvPr id="59" name="TextBox 58"/>
          <p:cNvSpPr txBox="1"/>
          <p:nvPr/>
        </p:nvSpPr>
        <p:spPr>
          <a:xfrm>
            <a:off x="506969" y="4590764"/>
            <a:ext cx="1463456" cy="276999"/>
          </a:xfrm>
          <a:prstGeom prst="rect">
            <a:avLst/>
          </a:prstGeom>
          <a:noFill/>
        </p:spPr>
        <p:txBody>
          <a:bodyPr wrap="square" rtlCol="0">
            <a:spAutoFit/>
          </a:bodyPr>
          <a:lstStyle/>
          <a:p>
            <a:pPr algn="ctr"/>
            <a:r>
              <a:rPr lang="en-US" sz="1200" dirty="0" smtClean="0">
                <a:solidFill>
                  <a:schemeClr val="bg1"/>
                </a:solidFill>
              </a:rPr>
              <a:t>Animal Spirit</a:t>
            </a:r>
          </a:p>
        </p:txBody>
      </p:sp>
      <p:sp>
        <p:nvSpPr>
          <p:cNvPr id="60" name="TextBox 59"/>
          <p:cNvSpPr txBox="1"/>
          <p:nvPr/>
        </p:nvSpPr>
        <p:spPr>
          <a:xfrm>
            <a:off x="707360" y="2883601"/>
            <a:ext cx="1463456" cy="646331"/>
          </a:xfrm>
          <a:prstGeom prst="rect">
            <a:avLst/>
          </a:prstGeom>
          <a:noFill/>
        </p:spPr>
        <p:txBody>
          <a:bodyPr wrap="square" rtlCol="0">
            <a:spAutoFit/>
          </a:bodyPr>
          <a:lstStyle/>
          <a:p>
            <a:pPr algn="ctr"/>
            <a:r>
              <a:rPr lang="en-US" sz="1200" dirty="0" smtClean="0">
                <a:solidFill>
                  <a:schemeClr val="bg1"/>
                </a:solidFill>
              </a:rPr>
              <a:t>Consultation Communication Harmony</a:t>
            </a:r>
          </a:p>
        </p:txBody>
      </p:sp>
    </p:spTree>
    <p:extLst>
      <p:ext uri="{BB962C8B-B14F-4D97-AF65-F5344CB8AC3E}">
        <p14:creationId xmlns:p14="http://schemas.microsoft.com/office/powerpoint/2010/main" val="2913289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 </a:t>
            </a:r>
            <a:endParaRPr lang="en-ZA" dirty="0"/>
          </a:p>
        </p:txBody>
      </p:sp>
      <p:sp>
        <p:nvSpPr>
          <p:cNvPr id="5" name="Slide Number Placeholder 4"/>
          <p:cNvSpPr>
            <a:spLocks noGrp="1"/>
          </p:cNvSpPr>
          <p:nvPr>
            <p:ph type="sldNum" sz="quarter" idx="12"/>
          </p:nvPr>
        </p:nvSpPr>
        <p:spPr/>
        <p:txBody>
          <a:bodyPr/>
          <a:lstStyle/>
          <a:p>
            <a:fld id="{B1AD706F-8F13-42A8-BF8D-72AC08488D1F}" type="slidenum">
              <a:rPr lang="en-ZA" smtClean="0"/>
              <a:pPr/>
              <a:t>17</a:t>
            </a:fld>
            <a:endParaRPr lang="en-ZA" dirty="0"/>
          </a:p>
        </p:txBody>
      </p:sp>
      <p:sp>
        <p:nvSpPr>
          <p:cNvPr id="6" name="Text Placeholder 5"/>
          <p:cNvSpPr>
            <a:spLocks noGrp="1"/>
          </p:cNvSpPr>
          <p:nvPr>
            <p:ph type="body" sz="quarter" idx="13"/>
          </p:nvPr>
        </p:nvSpPr>
        <p:spPr/>
        <p:txBody>
          <a:bodyPr/>
          <a:lstStyle/>
          <a:p>
            <a:r>
              <a:rPr lang="en-US" dirty="0" smtClean="0"/>
              <a:t>Dr. Graves's </a:t>
            </a:r>
            <a:r>
              <a:rPr lang="en-US" dirty="0"/>
              <a:t>Emergent, Cyclical Levels of Existence Theory Applied</a:t>
            </a:r>
            <a:endParaRPr lang="en-ZA" dirty="0"/>
          </a:p>
        </p:txBody>
      </p:sp>
      <p:sp>
        <p:nvSpPr>
          <p:cNvPr id="14" name="Title 10"/>
          <p:cNvSpPr txBox="1">
            <a:spLocks/>
          </p:cNvSpPr>
          <p:nvPr/>
        </p:nvSpPr>
        <p:spPr>
          <a:xfrm>
            <a:off x="152400" y="0"/>
            <a:ext cx="9144000" cy="680736"/>
          </a:xfrm>
          <a:prstGeom prst="rect">
            <a:avLst/>
          </a:prstGeom>
          <a:noFill/>
          <a:ln>
            <a:noFill/>
          </a:ln>
          <a:effectLst/>
          <a:scene3d>
            <a:camera prst="orthographicFront">
              <a:rot lat="0" lon="0" rev="0"/>
            </a:camera>
            <a:lightRig rig="balanced" dir="t">
              <a:rot lat="0" lon="0" rev="8700000"/>
            </a:lightRig>
          </a:scene3d>
          <a:sp3d>
            <a:bevelT w="95250" h="31750"/>
          </a:sp3d>
        </p:spPr>
        <p:txBody>
          <a:bodyPr vert="horz" lIns="91440" tIns="216000" rIns="91440" bIns="45720" rtlCol="0" anchor="b" anchorCtr="0">
            <a:noAutofit/>
          </a:bodyPr>
          <a:lstStyle>
            <a:lvl1pPr marL="177800" indent="0" algn="l" defTabSz="914400" rtl="0" eaLnBrk="1" latinLnBrk="0" hangingPunct="1">
              <a:spcBef>
                <a:spcPct val="0"/>
              </a:spcBef>
              <a:buNone/>
              <a:defRPr lang="en-ZA" sz="2800" b="0" kern="1200" dirty="0">
                <a:solidFill>
                  <a:schemeClr val="accent2"/>
                </a:solidFill>
                <a:latin typeface="+mj-lt"/>
                <a:ea typeface="+mj-ea"/>
                <a:cs typeface="+mj-cs"/>
              </a:defRPr>
            </a:lvl1pPr>
          </a:lstStyle>
          <a:p>
            <a:r>
              <a:rPr lang="en-US" dirty="0" smtClean="0"/>
              <a:t> BeQ™ </a:t>
            </a:r>
            <a:r>
              <a:rPr lang="en-US" dirty="0" err="1" smtClean="0"/>
              <a:t>Laubscher’s</a:t>
            </a:r>
            <a:r>
              <a:rPr lang="en-US" dirty="0" smtClean="0"/>
              <a:t> Human Niches</a:t>
            </a:r>
            <a:endParaRPr lang="en-US" dirty="0"/>
          </a:p>
        </p:txBody>
      </p:sp>
      <p:pic>
        <p:nvPicPr>
          <p:cNvPr id="15" name="Picture 14"/>
          <p:cNvPicPr>
            <a:picLocks noChangeAspect="1"/>
          </p:cNvPicPr>
          <p:nvPr/>
        </p:nvPicPr>
        <p:blipFill rotWithShape="1">
          <a:blip r:embed="rId3"/>
          <a:srcRect l="5369" t="75922" r="4469" b="3983"/>
          <a:stretch/>
        </p:blipFill>
        <p:spPr>
          <a:xfrm>
            <a:off x="550875" y="1424111"/>
            <a:ext cx="8071296" cy="2731811"/>
          </a:xfrm>
          <a:prstGeom prst="rect">
            <a:avLst/>
          </a:prstGeom>
        </p:spPr>
      </p:pic>
      <p:sp>
        <p:nvSpPr>
          <p:cNvPr id="16" name="Up Arrow 15"/>
          <p:cNvSpPr/>
          <p:nvPr/>
        </p:nvSpPr>
        <p:spPr>
          <a:xfrm>
            <a:off x="1706059" y="4094895"/>
            <a:ext cx="871985" cy="145975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53%</a:t>
            </a:r>
            <a:endParaRPr lang="en-US" dirty="0"/>
          </a:p>
        </p:txBody>
      </p:sp>
      <p:sp>
        <p:nvSpPr>
          <p:cNvPr id="17" name="Up Arrow 16"/>
          <p:cNvSpPr/>
          <p:nvPr/>
        </p:nvSpPr>
        <p:spPr>
          <a:xfrm>
            <a:off x="2768357" y="4076675"/>
            <a:ext cx="871985" cy="145975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18%</a:t>
            </a:r>
            <a:endParaRPr lang="en-US" dirty="0"/>
          </a:p>
        </p:txBody>
      </p:sp>
      <p:sp>
        <p:nvSpPr>
          <p:cNvPr id="18" name="Up Arrow 17"/>
          <p:cNvSpPr/>
          <p:nvPr/>
        </p:nvSpPr>
        <p:spPr>
          <a:xfrm>
            <a:off x="3791992" y="4057717"/>
            <a:ext cx="871985" cy="145975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a:t>
            </a:r>
            <a:endParaRPr lang="en-US" dirty="0"/>
          </a:p>
        </p:txBody>
      </p:sp>
      <p:sp>
        <p:nvSpPr>
          <p:cNvPr id="19" name="Up Arrow 18"/>
          <p:cNvSpPr/>
          <p:nvPr/>
        </p:nvSpPr>
        <p:spPr>
          <a:xfrm>
            <a:off x="4777714" y="4076675"/>
            <a:ext cx="871985" cy="145975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6</a:t>
            </a:r>
            <a:r>
              <a:rPr lang="en-US" dirty="0" smtClean="0"/>
              <a:t>%</a:t>
            </a:r>
            <a:endParaRPr lang="en-US" dirty="0"/>
          </a:p>
        </p:txBody>
      </p:sp>
      <p:sp>
        <p:nvSpPr>
          <p:cNvPr id="20" name="Up Arrow 19"/>
          <p:cNvSpPr/>
          <p:nvPr/>
        </p:nvSpPr>
        <p:spPr>
          <a:xfrm>
            <a:off x="5706569" y="4057716"/>
            <a:ext cx="871985" cy="145975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r>
              <a:rPr lang="en-US" dirty="0" smtClean="0"/>
              <a:t>%</a:t>
            </a:r>
            <a:endParaRPr lang="en-US" dirty="0"/>
          </a:p>
        </p:txBody>
      </p:sp>
      <p:sp>
        <p:nvSpPr>
          <p:cNvPr id="13" name="Rectangle 4"/>
          <p:cNvSpPr>
            <a:spLocks noChangeArrowheads="1"/>
          </p:cNvSpPr>
          <p:nvPr/>
        </p:nvSpPr>
        <p:spPr bwMode="auto">
          <a:xfrm>
            <a:off x="0" y="-1"/>
            <a:ext cx="9144000" cy="649111"/>
          </a:xfrm>
          <a:prstGeom prst="rect">
            <a:avLst/>
          </a:prstGeom>
          <a:solidFill>
            <a:schemeClr val="bg1">
              <a:lumMod val="75000"/>
            </a:schemeClr>
          </a:solidFill>
          <a:ln w="9525">
            <a:noFill/>
            <a:miter lim="800000"/>
            <a:headEnd/>
            <a:tailEnd/>
          </a:ln>
        </p:spPr>
        <p:txBody>
          <a:bodyPr anchor="ctr"/>
          <a:lstStyle/>
          <a:p>
            <a:pPr algn="ctr">
              <a:spcBef>
                <a:spcPct val="20000"/>
              </a:spcBef>
              <a:buClr>
                <a:schemeClr val="folHlink"/>
              </a:buClr>
              <a:defRPr/>
            </a:pPr>
            <a:endParaRPr lang="en-GB" sz="2000" b="1" dirty="0">
              <a:solidFill>
                <a:srgbClr val="000000"/>
              </a:solidFill>
              <a:latin typeface="Verdana" pitchFamily="34" charset="0"/>
              <a:ea typeface="ＭＳ Ｐゴシック" pitchFamily="34" charset="-128"/>
              <a:cs typeface="+mn-cs"/>
            </a:endParaRPr>
          </a:p>
          <a:p>
            <a:pPr algn="ctr">
              <a:spcBef>
                <a:spcPct val="20000"/>
              </a:spcBef>
              <a:buClr>
                <a:schemeClr val="folHlink"/>
              </a:buClr>
              <a:defRPr/>
            </a:pPr>
            <a:r>
              <a:rPr lang="en-GB" sz="2000" b="1" dirty="0" smtClean="0">
                <a:solidFill>
                  <a:srgbClr val="000000"/>
                </a:solidFill>
                <a:latin typeface="Verdana" pitchFamily="34" charset="0"/>
                <a:ea typeface="ＭＳ Ｐゴシック" pitchFamily="34" charset="-128"/>
                <a:cs typeface="+mn-cs"/>
              </a:rPr>
              <a:t>Human Niches</a:t>
            </a:r>
            <a:endParaRPr lang="en-GB" sz="2000" b="1" dirty="0">
              <a:solidFill>
                <a:srgbClr val="FFC000"/>
              </a:solidFill>
              <a:latin typeface="Verdana" pitchFamily="34" charset="0"/>
              <a:ea typeface="ＭＳ Ｐゴシック" pitchFamily="34" charset="-128"/>
              <a:cs typeface="+mn-cs"/>
            </a:endParaRPr>
          </a:p>
        </p:txBody>
      </p:sp>
      <p:sp>
        <p:nvSpPr>
          <p:cNvPr id="3" name="Rectangle 2"/>
          <p:cNvSpPr/>
          <p:nvPr/>
        </p:nvSpPr>
        <p:spPr>
          <a:xfrm>
            <a:off x="0" y="5108222"/>
            <a:ext cx="9144000" cy="174977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7262497" y="2150609"/>
            <a:ext cx="1400194" cy="461665"/>
          </a:xfrm>
          <a:prstGeom prst="rect">
            <a:avLst/>
          </a:prstGeom>
          <a:noFill/>
        </p:spPr>
        <p:txBody>
          <a:bodyPr wrap="square" rtlCol="0">
            <a:spAutoFit/>
          </a:bodyPr>
          <a:lstStyle/>
          <a:p>
            <a:pPr algn="ctr"/>
            <a:r>
              <a:rPr lang="en-US" sz="1200" dirty="0" smtClean="0">
                <a:solidFill>
                  <a:schemeClr val="bg1"/>
                </a:solidFill>
              </a:rPr>
              <a:t>Exists outside past or future</a:t>
            </a:r>
            <a:endParaRPr lang="en-US" dirty="0"/>
          </a:p>
        </p:txBody>
      </p:sp>
      <p:sp>
        <p:nvSpPr>
          <p:cNvPr id="54" name="TextBox 53"/>
          <p:cNvSpPr txBox="1"/>
          <p:nvPr/>
        </p:nvSpPr>
        <p:spPr>
          <a:xfrm>
            <a:off x="7153459" y="3840547"/>
            <a:ext cx="1768722" cy="461665"/>
          </a:xfrm>
          <a:prstGeom prst="rect">
            <a:avLst/>
          </a:prstGeom>
          <a:noFill/>
        </p:spPr>
        <p:txBody>
          <a:bodyPr wrap="square" rtlCol="0">
            <a:spAutoFit/>
          </a:bodyPr>
          <a:lstStyle/>
          <a:p>
            <a:pPr algn="ctr"/>
            <a:r>
              <a:rPr lang="en-US" sz="1200" dirty="0" smtClean="0">
                <a:solidFill>
                  <a:schemeClr val="bg1"/>
                </a:solidFill>
              </a:rPr>
              <a:t>Storytelling and Metaphors</a:t>
            </a:r>
          </a:p>
        </p:txBody>
      </p:sp>
      <p:sp>
        <p:nvSpPr>
          <p:cNvPr id="57" name="TextBox 56"/>
          <p:cNvSpPr txBox="1"/>
          <p:nvPr/>
        </p:nvSpPr>
        <p:spPr>
          <a:xfrm>
            <a:off x="3091569" y="6338166"/>
            <a:ext cx="1463456" cy="646331"/>
          </a:xfrm>
          <a:prstGeom prst="rect">
            <a:avLst/>
          </a:prstGeom>
          <a:noFill/>
        </p:spPr>
        <p:txBody>
          <a:bodyPr wrap="square" rtlCol="0">
            <a:spAutoFit/>
          </a:bodyPr>
          <a:lstStyle/>
          <a:p>
            <a:pPr algn="ctr"/>
            <a:r>
              <a:rPr lang="en-US" sz="1200" dirty="0" smtClean="0">
                <a:solidFill>
                  <a:schemeClr val="bg1"/>
                </a:solidFill>
              </a:rPr>
              <a:t>Gift of gods</a:t>
            </a:r>
          </a:p>
          <a:p>
            <a:pPr algn="ctr"/>
            <a:r>
              <a:rPr lang="en-US" sz="1200" dirty="0" smtClean="0">
                <a:solidFill>
                  <a:schemeClr val="bg1"/>
                </a:solidFill>
              </a:rPr>
              <a:t>Sacred earth</a:t>
            </a:r>
          </a:p>
          <a:p>
            <a:pPr algn="ctr"/>
            <a:endParaRPr lang="en-US" sz="1200" dirty="0" smtClean="0">
              <a:solidFill>
                <a:schemeClr val="bg1"/>
              </a:solidFill>
            </a:endParaRPr>
          </a:p>
        </p:txBody>
      </p:sp>
      <p:sp>
        <p:nvSpPr>
          <p:cNvPr id="58" name="TextBox 57"/>
          <p:cNvSpPr txBox="1"/>
          <p:nvPr/>
        </p:nvSpPr>
        <p:spPr>
          <a:xfrm>
            <a:off x="1221158" y="5864194"/>
            <a:ext cx="1463456" cy="646331"/>
          </a:xfrm>
          <a:prstGeom prst="rect">
            <a:avLst/>
          </a:prstGeom>
          <a:noFill/>
        </p:spPr>
        <p:txBody>
          <a:bodyPr wrap="square" rtlCol="0">
            <a:spAutoFit/>
          </a:bodyPr>
          <a:lstStyle/>
          <a:p>
            <a:pPr algn="ctr"/>
            <a:r>
              <a:rPr lang="en-US" sz="1200" dirty="0" smtClean="0">
                <a:solidFill>
                  <a:schemeClr val="bg1"/>
                </a:solidFill>
              </a:rPr>
              <a:t>Sun, Moon, Stars and Wind</a:t>
            </a:r>
          </a:p>
          <a:p>
            <a:pPr algn="ctr"/>
            <a:endParaRPr lang="en-US" sz="1200" dirty="0" smtClean="0">
              <a:solidFill>
                <a:schemeClr val="bg1"/>
              </a:solidFill>
            </a:endParaRPr>
          </a:p>
        </p:txBody>
      </p:sp>
      <p:sp>
        <p:nvSpPr>
          <p:cNvPr id="59" name="TextBox 58"/>
          <p:cNvSpPr txBox="1"/>
          <p:nvPr/>
        </p:nvSpPr>
        <p:spPr>
          <a:xfrm>
            <a:off x="506969" y="4590764"/>
            <a:ext cx="1463456" cy="276999"/>
          </a:xfrm>
          <a:prstGeom prst="rect">
            <a:avLst/>
          </a:prstGeom>
          <a:noFill/>
        </p:spPr>
        <p:txBody>
          <a:bodyPr wrap="square" rtlCol="0">
            <a:spAutoFit/>
          </a:bodyPr>
          <a:lstStyle/>
          <a:p>
            <a:pPr algn="ctr"/>
            <a:r>
              <a:rPr lang="en-US" sz="1200" dirty="0" smtClean="0">
                <a:solidFill>
                  <a:schemeClr val="bg1"/>
                </a:solidFill>
              </a:rPr>
              <a:t>Animal Spirit</a:t>
            </a:r>
          </a:p>
        </p:txBody>
      </p:sp>
      <p:sp>
        <p:nvSpPr>
          <p:cNvPr id="60" name="TextBox 59"/>
          <p:cNvSpPr txBox="1"/>
          <p:nvPr/>
        </p:nvSpPr>
        <p:spPr>
          <a:xfrm>
            <a:off x="707360" y="2883601"/>
            <a:ext cx="1463456" cy="646331"/>
          </a:xfrm>
          <a:prstGeom prst="rect">
            <a:avLst/>
          </a:prstGeom>
          <a:noFill/>
        </p:spPr>
        <p:txBody>
          <a:bodyPr wrap="square" rtlCol="0">
            <a:spAutoFit/>
          </a:bodyPr>
          <a:lstStyle/>
          <a:p>
            <a:pPr algn="ctr"/>
            <a:r>
              <a:rPr lang="en-US" sz="1200" dirty="0" smtClean="0">
                <a:solidFill>
                  <a:schemeClr val="bg1"/>
                </a:solidFill>
              </a:rPr>
              <a:t>Consultation Communication Harmony</a:t>
            </a:r>
          </a:p>
        </p:txBody>
      </p:sp>
    </p:spTree>
    <p:extLst>
      <p:ext uri="{BB962C8B-B14F-4D97-AF65-F5344CB8AC3E}">
        <p14:creationId xmlns:p14="http://schemas.microsoft.com/office/powerpoint/2010/main" val="152880567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ChangeArrowheads="1"/>
          </p:cNvSpPr>
          <p:nvPr/>
        </p:nvSpPr>
        <p:spPr bwMode="auto">
          <a:xfrm>
            <a:off x="357188" y="142875"/>
            <a:ext cx="8575675" cy="473075"/>
          </a:xfrm>
          <a:prstGeom prst="rect">
            <a:avLst/>
          </a:prstGeom>
          <a:solidFill>
            <a:srgbClr val="E7E1C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20000"/>
              </a:spcBef>
              <a:buClr>
                <a:schemeClr val="folHlink"/>
              </a:buClr>
            </a:pPr>
            <a:r>
              <a:rPr lang="en-GB" sz="2000" b="1">
                <a:solidFill>
                  <a:schemeClr val="accent2"/>
                </a:solidFill>
                <a:latin typeface="Verdana" charset="0"/>
              </a:rPr>
              <a:t>The Ghana formula: Drivers of I-Engage</a:t>
            </a:r>
          </a:p>
        </p:txBody>
      </p:sp>
      <p:sp>
        <p:nvSpPr>
          <p:cNvPr id="4" name="Rectangle 4"/>
          <p:cNvSpPr>
            <a:spLocks noChangeArrowheads="1"/>
          </p:cNvSpPr>
          <p:nvPr/>
        </p:nvSpPr>
        <p:spPr bwMode="auto">
          <a:xfrm>
            <a:off x="0" y="-1"/>
            <a:ext cx="9144000" cy="649111"/>
          </a:xfrm>
          <a:prstGeom prst="rect">
            <a:avLst/>
          </a:prstGeom>
          <a:solidFill>
            <a:schemeClr val="bg1">
              <a:lumMod val="75000"/>
            </a:schemeClr>
          </a:solidFill>
          <a:ln w="9525">
            <a:noFill/>
            <a:miter lim="800000"/>
            <a:headEnd/>
            <a:tailEnd/>
          </a:ln>
        </p:spPr>
        <p:txBody>
          <a:bodyPr anchor="ctr"/>
          <a:lstStyle/>
          <a:p>
            <a:pPr algn="ctr">
              <a:spcBef>
                <a:spcPct val="20000"/>
              </a:spcBef>
              <a:buClr>
                <a:schemeClr val="folHlink"/>
              </a:buClr>
              <a:defRPr/>
            </a:pPr>
            <a:endParaRPr lang="en-GB" sz="2000" b="1" dirty="0">
              <a:solidFill>
                <a:srgbClr val="000000"/>
              </a:solidFill>
              <a:latin typeface="Verdana" pitchFamily="34" charset="0"/>
              <a:ea typeface="ＭＳ Ｐゴシック" pitchFamily="34" charset="-128"/>
              <a:cs typeface="+mn-cs"/>
            </a:endParaRPr>
          </a:p>
          <a:p>
            <a:pPr algn="ctr">
              <a:spcBef>
                <a:spcPct val="20000"/>
              </a:spcBef>
              <a:buClr>
                <a:schemeClr val="folHlink"/>
              </a:buClr>
              <a:defRPr/>
            </a:pPr>
            <a:r>
              <a:rPr lang="en-GB" sz="2000" b="1" dirty="0" smtClean="0">
                <a:solidFill>
                  <a:srgbClr val="000000"/>
                </a:solidFill>
                <a:latin typeface="Verdana" pitchFamily="34" charset="0"/>
                <a:ea typeface="ＭＳ Ｐゴシック" pitchFamily="34" charset="-128"/>
                <a:cs typeface="+mn-cs"/>
              </a:rPr>
              <a:t>Drivers of Engagement</a:t>
            </a:r>
          </a:p>
          <a:p>
            <a:pPr algn="ctr">
              <a:spcBef>
                <a:spcPct val="20000"/>
              </a:spcBef>
              <a:buClr>
                <a:schemeClr val="folHlink"/>
              </a:buClr>
              <a:defRPr/>
            </a:pPr>
            <a:endParaRPr lang="en-GB" sz="2000" b="1" dirty="0">
              <a:solidFill>
                <a:srgbClr val="FFC000"/>
              </a:solidFill>
              <a:latin typeface="Verdana" pitchFamily="34" charset="0"/>
              <a:ea typeface="ＭＳ Ｐゴシック" pitchFamily="34" charset="-128"/>
              <a:cs typeface="+mn-cs"/>
            </a:endParaRPr>
          </a:p>
        </p:txBody>
      </p:sp>
      <p:sp>
        <p:nvSpPr>
          <p:cNvPr id="2" name="Rectangle 1"/>
          <p:cNvSpPr/>
          <p:nvPr/>
        </p:nvSpPr>
        <p:spPr>
          <a:xfrm>
            <a:off x="0" y="5461000"/>
            <a:ext cx="9144000" cy="1397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530" name="Chart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1428750"/>
            <a:ext cx="7643812"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265767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ctrTitle"/>
          </p:nvPr>
        </p:nvSpPr>
        <p:spPr>
          <a:xfrm>
            <a:off x="0" y="4177771"/>
            <a:ext cx="9144000" cy="2680229"/>
          </a:xfrm>
          <a:solidFill>
            <a:srgbClr val="FFFFFF"/>
          </a:solidFill>
        </p:spPr>
        <p:txBody>
          <a:bodyPr/>
          <a:lstStyle/>
          <a:p>
            <a:pPr algn="ctr" eaLnBrk="1" hangingPunct="1"/>
            <a:r>
              <a:rPr lang="en-US" sz="2400" dirty="0" smtClean="0">
                <a:solidFill>
                  <a:schemeClr val="accent2"/>
                </a:solidFill>
                <a:latin typeface="Monotype Corsiva" charset="0"/>
                <a:ea typeface="ＭＳ Ｐゴシック" charset="0"/>
              </a:rPr>
              <a:t>The </a:t>
            </a:r>
            <a:r>
              <a:rPr lang="en-US" sz="2400" dirty="0">
                <a:solidFill>
                  <a:schemeClr val="accent2"/>
                </a:solidFill>
                <a:latin typeface="Monotype Corsiva" charset="0"/>
                <a:ea typeface="ＭＳ Ｐゴシック" charset="0"/>
              </a:rPr>
              <a:t>soil needs the seed and</a:t>
            </a:r>
            <a:br>
              <a:rPr lang="en-US" sz="2400" dirty="0">
                <a:solidFill>
                  <a:schemeClr val="accent2"/>
                </a:solidFill>
                <a:latin typeface="Monotype Corsiva" charset="0"/>
                <a:ea typeface="ＭＳ Ｐゴシック" charset="0"/>
              </a:rPr>
            </a:br>
            <a:r>
              <a:rPr lang="en-US" sz="2400" dirty="0">
                <a:solidFill>
                  <a:schemeClr val="accent2"/>
                </a:solidFill>
                <a:latin typeface="Monotype Corsiva" charset="0"/>
                <a:ea typeface="ＭＳ Ｐゴシック" charset="0"/>
              </a:rPr>
              <a:t>the seed needs the soil</a:t>
            </a:r>
            <a:br>
              <a:rPr lang="en-US" sz="2400" dirty="0">
                <a:solidFill>
                  <a:schemeClr val="accent2"/>
                </a:solidFill>
                <a:latin typeface="Monotype Corsiva" charset="0"/>
                <a:ea typeface="ＭＳ Ｐゴシック" charset="0"/>
              </a:rPr>
            </a:br>
            <a:r>
              <a:rPr lang="en-US" sz="2400" dirty="0">
                <a:solidFill>
                  <a:schemeClr val="accent2"/>
                </a:solidFill>
                <a:latin typeface="Monotype Corsiva" charset="0"/>
                <a:ea typeface="ＭＳ Ｐゴシック" charset="0"/>
              </a:rPr>
              <a:t/>
            </a:r>
            <a:br>
              <a:rPr lang="en-US" sz="2400" dirty="0">
                <a:solidFill>
                  <a:schemeClr val="accent2"/>
                </a:solidFill>
                <a:latin typeface="Monotype Corsiva" charset="0"/>
                <a:ea typeface="ＭＳ Ｐゴシック" charset="0"/>
              </a:rPr>
            </a:br>
            <a:r>
              <a:rPr lang="en-US" sz="2400" dirty="0">
                <a:solidFill>
                  <a:schemeClr val="accent2"/>
                </a:solidFill>
                <a:latin typeface="Monotype Corsiva" charset="0"/>
                <a:ea typeface="ＭＳ Ｐゴシック" charset="0"/>
              </a:rPr>
              <a:t>One only has meaning with the other.</a:t>
            </a:r>
            <a:br>
              <a:rPr lang="en-US" sz="2400" dirty="0">
                <a:solidFill>
                  <a:schemeClr val="accent2"/>
                </a:solidFill>
                <a:latin typeface="Monotype Corsiva" charset="0"/>
                <a:ea typeface="ＭＳ Ｐゴシック" charset="0"/>
              </a:rPr>
            </a:br>
            <a:r>
              <a:rPr lang="en-US" sz="2400" dirty="0">
                <a:solidFill>
                  <a:schemeClr val="accent2"/>
                </a:solidFill>
                <a:latin typeface="Monotype Corsiva" charset="0"/>
                <a:ea typeface="ＭＳ Ｐゴシック" charset="0"/>
              </a:rPr>
              <a:t>The same thing happens to human beings.</a:t>
            </a:r>
            <a:br>
              <a:rPr lang="en-US" sz="2400" dirty="0">
                <a:solidFill>
                  <a:schemeClr val="accent2"/>
                </a:solidFill>
                <a:latin typeface="Monotype Corsiva" charset="0"/>
                <a:ea typeface="ＭＳ Ｐゴシック" charset="0"/>
              </a:rPr>
            </a:br>
            <a:r>
              <a:rPr lang="en-US" sz="2400" dirty="0">
                <a:solidFill>
                  <a:schemeClr val="accent2"/>
                </a:solidFill>
                <a:latin typeface="Monotype Corsiva" charset="0"/>
                <a:ea typeface="ＭＳ Ｐゴシック" charset="0"/>
              </a:rPr>
              <a:t/>
            </a:r>
            <a:br>
              <a:rPr lang="en-US" sz="2400" dirty="0">
                <a:solidFill>
                  <a:schemeClr val="accent2"/>
                </a:solidFill>
                <a:latin typeface="Monotype Corsiva" charset="0"/>
                <a:ea typeface="ＭＳ Ｐゴシック" charset="0"/>
              </a:rPr>
            </a:br>
            <a:r>
              <a:rPr lang="en-US" sz="2400" dirty="0">
                <a:solidFill>
                  <a:schemeClr val="accent2"/>
                </a:solidFill>
                <a:latin typeface="Monotype Corsiva" charset="0"/>
                <a:ea typeface="ＭＳ Ｐゴシック" charset="0"/>
              </a:rPr>
              <a:t>When male knowledge comes together with female transformation, then the great magical union takes place, </a:t>
            </a:r>
            <a:br>
              <a:rPr lang="en-US" sz="2400" dirty="0">
                <a:solidFill>
                  <a:schemeClr val="accent2"/>
                </a:solidFill>
                <a:latin typeface="Monotype Corsiva" charset="0"/>
                <a:ea typeface="ＭＳ Ｐゴシック" charset="0"/>
              </a:rPr>
            </a:br>
            <a:r>
              <a:rPr lang="en-US" sz="2400" dirty="0">
                <a:solidFill>
                  <a:schemeClr val="accent2"/>
                </a:solidFill>
                <a:latin typeface="Monotype Corsiva" charset="0"/>
                <a:ea typeface="ＭＳ Ｐゴシック" charset="0"/>
              </a:rPr>
              <a:t/>
            </a:r>
            <a:br>
              <a:rPr lang="en-US" sz="2400" dirty="0">
                <a:solidFill>
                  <a:schemeClr val="accent2"/>
                </a:solidFill>
                <a:latin typeface="Monotype Corsiva" charset="0"/>
                <a:ea typeface="ＭＳ Ｐゴシック" charset="0"/>
              </a:rPr>
            </a:br>
            <a:r>
              <a:rPr lang="en-US" sz="2400" dirty="0">
                <a:solidFill>
                  <a:schemeClr val="accent2"/>
                </a:solidFill>
                <a:latin typeface="Monotype Corsiva" charset="0"/>
                <a:ea typeface="ＭＳ Ｐゴシック" charset="0"/>
              </a:rPr>
              <a:t>which is called Wisdom</a:t>
            </a:r>
            <a:r>
              <a:rPr lang="en-US" dirty="0">
                <a:solidFill>
                  <a:schemeClr val="accent2"/>
                </a:solidFill>
                <a:latin typeface="Arial" charset="0"/>
                <a:ea typeface="ＭＳ Ｐゴシック" charset="0"/>
              </a:rPr>
              <a:t>.</a:t>
            </a:r>
            <a:r>
              <a:rPr lang="en-US" b="1" dirty="0">
                <a:latin typeface="Arial" charset="0"/>
                <a:ea typeface="ＭＳ Ｐゴシック" charset="0"/>
              </a:rPr>
              <a:t/>
            </a:r>
            <a:br>
              <a:rPr lang="en-US" b="1" dirty="0">
                <a:latin typeface="Arial" charset="0"/>
                <a:ea typeface="ＭＳ Ｐゴシック" charset="0"/>
              </a:rPr>
            </a:br>
            <a:r>
              <a:rPr lang="en-US" b="1" dirty="0">
                <a:latin typeface="Arial" charset="0"/>
                <a:ea typeface="ＭＳ Ｐゴシック" charset="0"/>
              </a:rPr>
              <a:t/>
            </a:r>
            <a:br>
              <a:rPr lang="en-US" b="1" dirty="0">
                <a:latin typeface="Arial" charset="0"/>
                <a:ea typeface="ＭＳ Ｐゴシック" charset="0"/>
              </a:rPr>
            </a:br>
            <a:r>
              <a:rPr lang="en-US" sz="1400" dirty="0">
                <a:latin typeface="Arial" charset="0"/>
                <a:ea typeface="ＭＳ Ｐゴシック" charset="0"/>
              </a:rPr>
              <a:t>Paulo </a:t>
            </a:r>
            <a:r>
              <a:rPr lang="en-US" sz="1400" dirty="0" smtClean="0">
                <a:latin typeface="Arial" charset="0"/>
                <a:ea typeface="ＭＳ Ｐゴシック" charset="0"/>
              </a:rPr>
              <a:t>Coelho</a:t>
            </a:r>
            <a:br>
              <a:rPr lang="en-US" sz="1400" dirty="0" smtClean="0">
                <a:latin typeface="Arial" charset="0"/>
                <a:ea typeface="ＭＳ Ｐゴシック" charset="0"/>
              </a:rPr>
            </a:br>
            <a:r>
              <a:rPr lang="en-US" sz="1400" dirty="0">
                <a:latin typeface="Arial" charset="0"/>
                <a:ea typeface="ＭＳ Ｐゴシック" charset="0"/>
              </a:rPr>
              <a:t/>
            </a:r>
            <a:br>
              <a:rPr lang="en-US" sz="1400" dirty="0">
                <a:latin typeface="Arial" charset="0"/>
                <a:ea typeface="ＭＳ Ｐゴシック" charset="0"/>
              </a:rPr>
            </a:br>
            <a:r>
              <a:rPr lang="en-US" sz="1400" dirty="0" smtClean="0">
                <a:latin typeface="Arial" charset="0"/>
                <a:ea typeface="ＭＳ Ｐゴシック" charset="0"/>
              </a:rPr>
              <a:t/>
            </a:r>
            <a:br>
              <a:rPr lang="en-US" sz="1400" dirty="0" smtClean="0">
                <a:latin typeface="Arial" charset="0"/>
                <a:ea typeface="ＭＳ Ｐゴシック" charset="0"/>
              </a:rPr>
            </a:br>
            <a:r>
              <a:rPr lang="en-US" sz="1400" dirty="0">
                <a:latin typeface="Arial" charset="0"/>
                <a:ea typeface="ＭＳ Ｐゴシック" charset="0"/>
              </a:rPr>
              <a:t/>
            </a:r>
            <a:br>
              <a:rPr lang="en-US" sz="1400" dirty="0">
                <a:latin typeface="Arial" charset="0"/>
                <a:ea typeface="ＭＳ Ｐゴシック" charset="0"/>
              </a:rPr>
            </a:br>
            <a:r>
              <a:rPr lang="en-US" sz="1400" dirty="0" smtClean="0">
                <a:latin typeface="Arial" charset="0"/>
                <a:ea typeface="ＭＳ Ｐゴシック" charset="0"/>
              </a:rPr>
              <a:t/>
            </a:r>
            <a:br>
              <a:rPr lang="en-US" sz="1400" dirty="0" smtClean="0">
                <a:latin typeface="Arial" charset="0"/>
                <a:ea typeface="ＭＳ Ｐゴシック" charset="0"/>
              </a:rPr>
            </a:br>
            <a:r>
              <a:rPr lang="en-US" sz="1400" dirty="0" smtClean="0">
                <a:latin typeface="Arial" charset="0"/>
                <a:ea typeface="ＭＳ Ｐゴシック" charset="0"/>
              </a:rPr>
              <a:t/>
            </a:r>
            <a:br>
              <a:rPr lang="en-US" sz="1400" dirty="0" smtClean="0">
                <a:latin typeface="Arial" charset="0"/>
                <a:ea typeface="ＭＳ Ｐゴシック" charset="0"/>
              </a:rPr>
            </a:br>
            <a:endParaRPr lang="en-US" sz="1400" dirty="0">
              <a:latin typeface="Arial" charset="0"/>
              <a:ea typeface="ＭＳ Ｐゴシック" charset="0"/>
            </a:endParaRPr>
          </a:p>
        </p:txBody>
      </p:sp>
      <p:sp>
        <p:nvSpPr>
          <p:cNvPr id="3" name="Rectangle 4"/>
          <p:cNvSpPr>
            <a:spLocks noChangeArrowheads="1"/>
          </p:cNvSpPr>
          <p:nvPr/>
        </p:nvSpPr>
        <p:spPr bwMode="auto">
          <a:xfrm>
            <a:off x="0" y="1"/>
            <a:ext cx="9144000" cy="674158"/>
          </a:xfrm>
          <a:prstGeom prst="rect">
            <a:avLst/>
          </a:prstGeom>
          <a:solidFill>
            <a:schemeClr val="bg1">
              <a:lumMod val="75000"/>
            </a:schemeClr>
          </a:solidFill>
          <a:ln w="9525">
            <a:noFill/>
            <a:miter lim="800000"/>
            <a:headEnd/>
            <a:tailEnd/>
          </a:ln>
        </p:spPr>
        <p:txBody>
          <a:bodyPr anchor="ctr"/>
          <a:lstStyle/>
          <a:p>
            <a:pPr algn="ctr">
              <a:spcBef>
                <a:spcPct val="20000"/>
              </a:spcBef>
              <a:buClr>
                <a:schemeClr val="folHlink"/>
              </a:buClr>
              <a:defRPr/>
            </a:pPr>
            <a:endParaRPr lang="en-GB" sz="2000" b="1" dirty="0">
              <a:solidFill>
                <a:schemeClr val="accent2"/>
              </a:solidFill>
              <a:latin typeface="Verdana" pitchFamily="34" charset="0"/>
              <a:ea typeface="ＭＳ Ｐゴシック" pitchFamily="34" charset="-128"/>
              <a:cs typeface="+mn-cs"/>
            </a:endParaRPr>
          </a:p>
          <a:p>
            <a:pPr algn="ctr">
              <a:spcBef>
                <a:spcPct val="20000"/>
              </a:spcBef>
              <a:buClr>
                <a:schemeClr val="folHlink"/>
              </a:buClr>
              <a:defRPr/>
            </a:pPr>
            <a:r>
              <a:rPr lang="en-GB" sz="2000" b="1" dirty="0">
                <a:solidFill>
                  <a:schemeClr val="accent2"/>
                </a:solidFill>
                <a:latin typeface="Verdana" pitchFamily="34" charset="0"/>
                <a:ea typeface="ＭＳ Ｐゴシック" pitchFamily="34" charset="-128"/>
                <a:cs typeface="+mn-cs"/>
              </a:rPr>
              <a:t>The Doing and The Being</a:t>
            </a:r>
          </a:p>
          <a:p>
            <a:pPr algn="ctr">
              <a:spcBef>
                <a:spcPct val="20000"/>
              </a:spcBef>
              <a:buClr>
                <a:schemeClr val="folHlink"/>
              </a:buClr>
              <a:defRPr/>
            </a:pPr>
            <a:endParaRPr lang="en-GB" sz="2000" b="1" dirty="0">
              <a:solidFill>
                <a:srgbClr val="FFC000"/>
              </a:solidFill>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26212727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1" y="1298576"/>
            <a:ext cx="9144000" cy="5559424"/>
          </a:xfrm>
          <a:solidFill>
            <a:schemeClr val="bg1"/>
          </a:solidFill>
        </p:spPr>
        <p:txBody>
          <a:bodyPr/>
          <a:lstStyle/>
          <a:p>
            <a:pPr>
              <a:buFontTx/>
              <a:buNone/>
            </a:pPr>
            <a:r>
              <a:rPr lang="en-US" sz="1800" b="1" dirty="0">
                <a:latin typeface="Arial" charset="0"/>
                <a:ea typeface="ＭＳ Ｐゴシック" charset="0"/>
              </a:rPr>
              <a:t>How to achieve sustainable organisational transformation through</a:t>
            </a:r>
          </a:p>
          <a:p>
            <a:pPr>
              <a:buFontTx/>
              <a:buNone/>
            </a:pPr>
            <a:r>
              <a:rPr lang="en-US" sz="1800" b="1" dirty="0">
                <a:latin typeface="Arial" charset="0"/>
                <a:ea typeface="ＭＳ Ｐゴシック" charset="0"/>
              </a:rPr>
              <a:t>Inclusivity</a:t>
            </a:r>
          </a:p>
          <a:p>
            <a:pPr eaLnBrk="1" hangingPunct="1"/>
            <a:r>
              <a:rPr lang="en-US" sz="1800" dirty="0">
                <a:solidFill>
                  <a:schemeClr val="accent2"/>
                </a:solidFill>
                <a:latin typeface="Arial" charset="0"/>
                <a:ea typeface="ＭＳ Ｐゴシック" charset="0"/>
              </a:rPr>
              <a:t>Introduction</a:t>
            </a:r>
          </a:p>
          <a:p>
            <a:pPr eaLnBrk="1" hangingPunct="1"/>
            <a:r>
              <a:rPr lang="en-US" sz="1800" dirty="0">
                <a:solidFill>
                  <a:schemeClr val="accent2"/>
                </a:solidFill>
                <a:latin typeface="Arial" charset="0"/>
                <a:ea typeface="ＭＳ Ｐゴシック" charset="0"/>
              </a:rPr>
              <a:t>Transformation</a:t>
            </a:r>
          </a:p>
          <a:p>
            <a:pPr eaLnBrk="1" hangingPunct="1"/>
            <a:r>
              <a:rPr lang="en-US" sz="1800" dirty="0">
                <a:solidFill>
                  <a:schemeClr val="accent2"/>
                </a:solidFill>
                <a:latin typeface="Arial" charset="0"/>
                <a:ea typeface="ＭＳ Ｐゴシック" charset="0"/>
              </a:rPr>
              <a:t>Theory on Engagement and Inclusivity</a:t>
            </a:r>
          </a:p>
          <a:p>
            <a:pPr eaLnBrk="1" hangingPunct="1"/>
            <a:r>
              <a:rPr lang="en-US" sz="1800" dirty="0">
                <a:solidFill>
                  <a:schemeClr val="accent2"/>
                </a:solidFill>
                <a:latin typeface="Arial" charset="0"/>
                <a:ea typeface="ＭＳ Ｐゴシック" charset="0"/>
              </a:rPr>
              <a:t>Unleashing tacit potential in systems</a:t>
            </a:r>
          </a:p>
          <a:p>
            <a:pPr eaLnBrk="1" hangingPunct="1"/>
            <a:r>
              <a:rPr lang="en-US" sz="1800" dirty="0">
                <a:solidFill>
                  <a:schemeClr val="accent2"/>
                </a:solidFill>
                <a:latin typeface="Arial" charset="0"/>
                <a:ea typeface="ＭＳ Ｐゴシック" charset="0"/>
              </a:rPr>
              <a:t>Benefits of Inclusivity</a:t>
            </a:r>
          </a:p>
          <a:p>
            <a:pPr eaLnBrk="1" hangingPunct="1"/>
            <a:r>
              <a:rPr lang="en-US" sz="1800" dirty="0">
                <a:solidFill>
                  <a:schemeClr val="accent2"/>
                </a:solidFill>
                <a:latin typeface="Arial" charset="0"/>
                <a:ea typeface="ＭＳ Ｐゴシック" charset="0"/>
              </a:rPr>
              <a:t>Benchmark of Engagement (BeQ) </a:t>
            </a:r>
          </a:p>
          <a:p>
            <a:pPr eaLnBrk="1" hangingPunct="1"/>
            <a:r>
              <a:rPr lang="en-US" sz="1800" dirty="0">
                <a:solidFill>
                  <a:schemeClr val="accent2"/>
                </a:solidFill>
                <a:latin typeface="Arial" charset="0"/>
                <a:ea typeface="ＭＳ Ｐゴシック" charset="0"/>
              </a:rPr>
              <a:t>Case study:  Ghana, Australia, South Africa</a:t>
            </a:r>
          </a:p>
          <a:p>
            <a:pPr eaLnBrk="1" hangingPunct="1"/>
            <a:r>
              <a:rPr lang="en-US" sz="1800" dirty="0">
                <a:solidFill>
                  <a:schemeClr val="accent2"/>
                </a:solidFill>
                <a:latin typeface="Arial" charset="0"/>
                <a:ea typeface="ＭＳ Ｐゴシック" charset="0"/>
              </a:rPr>
              <a:t>How to create Engagement in organisations</a:t>
            </a:r>
          </a:p>
          <a:p>
            <a:pPr eaLnBrk="1" hangingPunct="1"/>
            <a:r>
              <a:rPr lang="en-US" sz="1800" dirty="0">
                <a:solidFill>
                  <a:schemeClr val="accent2"/>
                </a:solidFill>
                <a:latin typeface="Arial" charset="0"/>
                <a:ea typeface="ＭＳ Ｐゴシック" charset="0"/>
              </a:rPr>
              <a:t>Conclusions</a:t>
            </a:r>
          </a:p>
          <a:p>
            <a:pPr eaLnBrk="1" hangingPunct="1"/>
            <a:r>
              <a:rPr lang="en-US" sz="1800" dirty="0">
                <a:solidFill>
                  <a:schemeClr val="accent2"/>
                </a:solidFill>
                <a:latin typeface="Arial" charset="0"/>
                <a:ea typeface="ＭＳ Ｐゴシック" charset="0"/>
              </a:rPr>
              <a:t>Questions</a:t>
            </a:r>
          </a:p>
        </p:txBody>
      </p:sp>
      <p:sp>
        <p:nvSpPr>
          <p:cNvPr id="4" name="Rectangle 4"/>
          <p:cNvSpPr>
            <a:spLocks noChangeArrowheads="1"/>
          </p:cNvSpPr>
          <p:nvPr/>
        </p:nvSpPr>
        <p:spPr bwMode="auto">
          <a:xfrm>
            <a:off x="0" y="0"/>
            <a:ext cx="9144000" cy="677333"/>
          </a:xfrm>
          <a:prstGeom prst="rect">
            <a:avLst/>
          </a:prstGeom>
          <a:solidFill>
            <a:schemeClr val="bg1">
              <a:lumMod val="75000"/>
            </a:schemeClr>
          </a:solidFill>
          <a:ln w="9525">
            <a:noFill/>
            <a:miter lim="800000"/>
            <a:headEnd/>
            <a:tailEnd/>
          </a:ln>
        </p:spPr>
        <p:txBody>
          <a:bodyPr anchor="ctr"/>
          <a:lstStyle/>
          <a:p>
            <a:pPr algn="ctr">
              <a:spcBef>
                <a:spcPct val="20000"/>
              </a:spcBef>
              <a:buClr>
                <a:schemeClr val="folHlink"/>
              </a:buClr>
              <a:defRPr/>
            </a:pPr>
            <a:endParaRPr lang="en-GB" sz="2000" b="1" dirty="0">
              <a:solidFill>
                <a:srgbClr val="FFC000"/>
              </a:solidFill>
              <a:latin typeface="Verdana" pitchFamily="34" charset="0"/>
              <a:ea typeface="ＭＳ Ｐゴシック" pitchFamily="34" charset="-128"/>
              <a:cs typeface="+mn-cs"/>
            </a:endParaRPr>
          </a:p>
          <a:p>
            <a:pPr algn="ctr">
              <a:spcBef>
                <a:spcPct val="20000"/>
              </a:spcBef>
              <a:buClr>
                <a:schemeClr val="folHlink"/>
              </a:buClr>
              <a:defRPr/>
            </a:pPr>
            <a:r>
              <a:rPr lang="en-GB" sz="2000" b="1" dirty="0">
                <a:solidFill>
                  <a:schemeClr val="accent2"/>
                </a:solidFill>
                <a:latin typeface="Verdana" pitchFamily="34" charset="0"/>
                <a:ea typeface="ＭＳ Ｐゴシック" pitchFamily="34" charset="-128"/>
                <a:cs typeface="+mn-cs"/>
              </a:rPr>
              <a:t>Layout of presentation</a:t>
            </a:r>
          </a:p>
          <a:p>
            <a:pPr algn="ctr">
              <a:spcBef>
                <a:spcPct val="20000"/>
              </a:spcBef>
              <a:buClr>
                <a:schemeClr val="folHlink"/>
              </a:buClr>
              <a:defRPr/>
            </a:pPr>
            <a:endParaRPr lang="en-GB" sz="2000" b="1" dirty="0">
              <a:solidFill>
                <a:srgbClr val="FFC000"/>
              </a:solidFill>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32093838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319889"/>
            <a:ext cx="9144000" cy="1538111"/>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2206008328"/>
              </p:ext>
            </p:extLst>
          </p:nvPr>
        </p:nvGraphicFramePr>
        <p:xfrm>
          <a:off x="0" y="874888"/>
          <a:ext cx="9048749" cy="570088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12888" y="0"/>
            <a:ext cx="9144000" cy="680736"/>
          </a:xfrm>
        </p:spPr>
        <p:txBody>
          <a:bodyPr/>
          <a:lstStyle/>
          <a:p>
            <a:r>
              <a:rPr lang="en-ZA" dirty="0" smtClean="0"/>
              <a:t>Shifts in underlying behaviour based safety beliefs</a:t>
            </a:r>
            <a:endParaRPr lang="en-ZA" dirty="0"/>
          </a:p>
        </p:txBody>
      </p:sp>
      <p:sp>
        <p:nvSpPr>
          <p:cNvPr id="13" name="Content Placeholder 2"/>
          <p:cNvSpPr>
            <a:spLocks noGrp="1"/>
          </p:cNvSpPr>
          <p:nvPr>
            <p:ph idx="1"/>
          </p:nvPr>
        </p:nvSpPr>
        <p:spPr>
          <a:xfrm>
            <a:off x="244475" y="1298575"/>
            <a:ext cx="8442325" cy="2567870"/>
          </a:xfrm>
        </p:spPr>
        <p:txBody>
          <a:bodyPr/>
          <a:lstStyle/>
          <a:p>
            <a:pPr marL="0" indent="0" algn="ctr">
              <a:buNone/>
            </a:pPr>
            <a:r>
              <a:rPr lang="en-US" sz="3200" dirty="0" smtClean="0">
                <a:solidFill>
                  <a:srgbClr val="333399"/>
                </a:solidFill>
                <a:latin typeface="Apple Chancery"/>
                <a:cs typeface="Apple Chancery"/>
              </a:rPr>
              <a:t> </a:t>
            </a:r>
            <a:endParaRPr lang="en-ZA" sz="1400" dirty="0" smtClean="0"/>
          </a:p>
        </p:txBody>
      </p:sp>
      <p:sp>
        <p:nvSpPr>
          <p:cNvPr id="8" name="Content Placeholder 2"/>
          <p:cNvSpPr txBox="1">
            <a:spLocks/>
          </p:cNvSpPr>
          <p:nvPr/>
        </p:nvSpPr>
        <p:spPr>
          <a:xfrm>
            <a:off x="340431" y="3976863"/>
            <a:ext cx="8442325" cy="2567870"/>
          </a:xfrm>
          <a:prstGeom prst="rect">
            <a:avLst/>
          </a:prstGeom>
        </p:spPr>
        <p:txBody>
          <a:bodyPr vert="horz" lIns="91440" tIns="45720" rIns="91440" bIns="45720" rtlCol="0">
            <a:noAutofit/>
          </a:bodyPr>
          <a:lstStyle>
            <a:lvl1pPr marL="180975" indent="-180975" algn="l" defTabSz="914400" rtl="0" eaLnBrk="1" latinLnBrk="0" hangingPunct="1">
              <a:spcBef>
                <a:spcPts val="1200"/>
              </a:spcBef>
              <a:buClr>
                <a:schemeClr val="accent2"/>
              </a:buClr>
              <a:buSzPct val="120000"/>
              <a:buFont typeface="Wingdings" pitchFamily="2" charset="2"/>
              <a:buChar char="§"/>
              <a:defRPr sz="1600" kern="1200" baseline="0">
                <a:solidFill>
                  <a:srgbClr val="333333"/>
                </a:solidFill>
                <a:latin typeface="+mn-lt"/>
                <a:ea typeface="+mn-ea"/>
                <a:cs typeface="+mn-cs"/>
              </a:defRPr>
            </a:lvl1pPr>
            <a:lvl2pPr marL="360000" indent="-180000" algn="l" defTabSz="914400" rtl="0" eaLnBrk="1" latinLnBrk="0" hangingPunct="1">
              <a:spcBef>
                <a:spcPts val="300"/>
              </a:spcBef>
              <a:buClr>
                <a:schemeClr val="accent3"/>
              </a:buClr>
              <a:buSzPct val="120000"/>
              <a:buFont typeface="Wingdings" pitchFamily="2" charset="2"/>
              <a:buChar char="§"/>
              <a:defRPr sz="1400" kern="1200">
                <a:solidFill>
                  <a:srgbClr val="333333"/>
                </a:solidFill>
                <a:latin typeface="+mn-lt"/>
                <a:ea typeface="+mn-ea"/>
                <a:cs typeface="+mn-cs"/>
              </a:defRPr>
            </a:lvl2pPr>
            <a:lvl3pPr marL="540000" indent="-180000" algn="l" defTabSz="914400" rtl="0" eaLnBrk="1" latinLnBrk="0" hangingPunct="1">
              <a:spcBef>
                <a:spcPts val="300"/>
              </a:spcBef>
              <a:buClr>
                <a:schemeClr val="accent2"/>
              </a:buClr>
              <a:buSzPct val="120000"/>
              <a:buFont typeface="Arial" pitchFamily="34" charset="0"/>
              <a:buChar char="–"/>
              <a:defRPr sz="1300" kern="1200">
                <a:solidFill>
                  <a:srgbClr val="333333"/>
                </a:solidFill>
                <a:latin typeface="+mn-lt"/>
                <a:ea typeface="+mn-ea"/>
                <a:cs typeface="+mn-cs"/>
              </a:defRPr>
            </a:lvl3pPr>
            <a:lvl4pPr marL="684000" indent="-144000" algn="l" defTabSz="914400" rtl="0" eaLnBrk="1" latinLnBrk="0" hangingPunct="1">
              <a:spcBef>
                <a:spcPct val="20000"/>
              </a:spcBef>
              <a:buClr>
                <a:schemeClr val="accent3"/>
              </a:buClr>
              <a:buSzPct val="120000"/>
              <a:buFont typeface="Arial" pitchFamily="34" charset="0"/>
              <a:buChar char="–"/>
              <a:defRPr sz="1200" kern="1200">
                <a:solidFill>
                  <a:srgbClr val="333333"/>
                </a:solidFill>
                <a:latin typeface="+mn-lt"/>
                <a:ea typeface="+mn-ea"/>
                <a:cs typeface="+mn-cs"/>
              </a:defRPr>
            </a:lvl4pPr>
            <a:lvl5pPr marL="828000" indent="-144000" algn="l" defTabSz="914400" rtl="0" eaLnBrk="1" latinLnBrk="0" hangingPunct="1">
              <a:spcBef>
                <a:spcPct val="20000"/>
              </a:spcBef>
              <a:buClr>
                <a:schemeClr val="accent2"/>
              </a:buClr>
              <a:buSzPct val="120000"/>
              <a:buFont typeface="Arial" pitchFamily="34" charset="0"/>
              <a:buChar char="–"/>
              <a:tabLst/>
              <a:defRPr sz="11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3200" dirty="0" smtClean="0">
                <a:solidFill>
                  <a:srgbClr val="333399"/>
                </a:solidFill>
                <a:latin typeface="Apple Chancery"/>
                <a:cs typeface="Apple Chancery"/>
              </a:rPr>
              <a:t> </a:t>
            </a:r>
            <a:endParaRPr lang="en-US" sz="1400" dirty="0" smtClean="0">
              <a:solidFill>
                <a:srgbClr val="333399"/>
              </a:solidFill>
              <a:latin typeface="Apple Chancery"/>
              <a:cs typeface="Apple Chancery"/>
            </a:endParaRPr>
          </a:p>
          <a:p>
            <a:pPr marL="0" indent="0" algn="ctr">
              <a:buFont typeface="Wingdings" pitchFamily="2" charset="2"/>
              <a:buNone/>
            </a:pPr>
            <a:endParaRPr lang="en-US" sz="1400" dirty="0" smtClean="0">
              <a:solidFill>
                <a:srgbClr val="333399"/>
              </a:solidFill>
              <a:latin typeface="Apple Chancery"/>
              <a:cs typeface="Apple Chancery"/>
            </a:endParaRPr>
          </a:p>
          <a:p>
            <a:pPr marL="0" indent="0" algn="ctr">
              <a:buFont typeface="Wingdings" pitchFamily="2" charset="2"/>
              <a:buNone/>
            </a:pPr>
            <a:endParaRPr lang="en-US" sz="1400" dirty="0" smtClean="0"/>
          </a:p>
          <a:p>
            <a:pPr marL="0" indent="0">
              <a:buFont typeface="Wingdings" pitchFamily="2" charset="2"/>
              <a:buNone/>
            </a:pPr>
            <a:endParaRPr lang="en-ZA" sz="1400" dirty="0" smtClean="0"/>
          </a:p>
          <a:p>
            <a:pPr marL="0" indent="0">
              <a:buFont typeface="Wingdings" pitchFamily="2" charset="2"/>
              <a:buNone/>
            </a:pPr>
            <a:endParaRPr lang="en-ZA" sz="1400" dirty="0" smtClean="0"/>
          </a:p>
        </p:txBody>
      </p:sp>
      <p:sp>
        <p:nvSpPr>
          <p:cNvPr id="7" name="Rectangle 6"/>
          <p:cNvSpPr/>
          <p:nvPr/>
        </p:nvSpPr>
        <p:spPr>
          <a:xfrm>
            <a:off x="1890889" y="1030111"/>
            <a:ext cx="931333" cy="254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8068733" y="0"/>
            <a:ext cx="1075267" cy="674511"/>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0" y="-1"/>
            <a:ext cx="9144000" cy="649111"/>
          </a:xfrm>
          <a:prstGeom prst="rect">
            <a:avLst/>
          </a:prstGeom>
          <a:solidFill>
            <a:schemeClr val="bg1">
              <a:lumMod val="75000"/>
            </a:schemeClr>
          </a:solidFill>
          <a:ln w="9525">
            <a:noFill/>
            <a:miter lim="800000"/>
            <a:headEnd/>
            <a:tailEnd/>
          </a:ln>
        </p:spPr>
        <p:txBody>
          <a:bodyPr anchor="ctr"/>
          <a:lstStyle/>
          <a:p>
            <a:pPr algn="ctr">
              <a:spcBef>
                <a:spcPct val="20000"/>
              </a:spcBef>
              <a:buClr>
                <a:schemeClr val="folHlink"/>
              </a:buClr>
              <a:defRPr/>
            </a:pPr>
            <a:endParaRPr lang="en-GB" sz="2000" b="1" dirty="0">
              <a:solidFill>
                <a:srgbClr val="000000"/>
              </a:solidFill>
              <a:latin typeface="Verdana" pitchFamily="34" charset="0"/>
              <a:ea typeface="ＭＳ Ｐゴシック" pitchFamily="34" charset="-128"/>
              <a:cs typeface="+mn-cs"/>
            </a:endParaRPr>
          </a:p>
          <a:p>
            <a:pPr algn="ctr">
              <a:spcBef>
                <a:spcPct val="20000"/>
              </a:spcBef>
              <a:buClr>
                <a:schemeClr val="folHlink"/>
              </a:buClr>
              <a:defRPr/>
            </a:pPr>
            <a:r>
              <a:rPr lang="en-GB" sz="2000" b="1" dirty="0" smtClean="0">
                <a:solidFill>
                  <a:srgbClr val="000000"/>
                </a:solidFill>
                <a:latin typeface="Verdana" pitchFamily="34" charset="0"/>
                <a:ea typeface="ＭＳ Ｐゴシック" pitchFamily="34" charset="-128"/>
              </a:rPr>
              <a:t>Behaviour Based Safety Beliefs</a:t>
            </a:r>
          </a:p>
          <a:p>
            <a:pPr algn="ctr">
              <a:spcBef>
                <a:spcPct val="20000"/>
              </a:spcBef>
              <a:buClr>
                <a:schemeClr val="folHlink"/>
              </a:buClr>
              <a:defRPr/>
            </a:pPr>
            <a:endParaRPr lang="en-GB" sz="2000" b="1" dirty="0">
              <a:solidFill>
                <a:srgbClr val="FFC000"/>
              </a:solidFill>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234177774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Quantitative statistical analysis</a:t>
            </a:r>
            <a:endParaRPr lang="en-ZA" dirty="0"/>
          </a:p>
        </p:txBody>
      </p:sp>
      <p:sp>
        <p:nvSpPr>
          <p:cNvPr id="5" name="Slide Number Placeholder 4"/>
          <p:cNvSpPr>
            <a:spLocks noGrp="1"/>
          </p:cNvSpPr>
          <p:nvPr>
            <p:ph type="sldNum" sz="quarter" idx="12"/>
          </p:nvPr>
        </p:nvSpPr>
        <p:spPr/>
        <p:txBody>
          <a:bodyPr/>
          <a:lstStyle/>
          <a:p>
            <a:fld id="{B1AD706F-8F13-42A8-BF8D-72AC08488D1F}" type="slidenum">
              <a:rPr lang="en-ZA" smtClean="0"/>
              <a:pPr/>
              <a:t>21</a:t>
            </a:fld>
            <a:endParaRPr lang="en-ZA" dirty="0"/>
          </a:p>
        </p:txBody>
      </p:sp>
      <p:sp>
        <p:nvSpPr>
          <p:cNvPr id="6" name="Text Placeholder 5"/>
          <p:cNvSpPr>
            <a:spLocks noGrp="1"/>
          </p:cNvSpPr>
          <p:nvPr>
            <p:ph type="body" sz="quarter" idx="13"/>
          </p:nvPr>
        </p:nvSpPr>
        <p:spPr>
          <a:xfrm>
            <a:off x="249382" y="624408"/>
            <a:ext cx="8419606" cy="358199"/>
          </a:xfrm>
        </p:spPr>
        <p:txBody>
          <a:bodyPr/>
          <a:lstStyle/>
          <a:p>
            <a:r>
              <a:rPr lang="en-ZA" dirty="0" smtClean="0"/>
              <a:t>Factor analysis and regression</a:t>
            </a:r>
            <a:endParaRPr lang="en-ZA" dirty="0"/>
          </a:p>
        </p:txBody>
      </p:sp>
      <p:sp>
        <p:nvSpPr>
          <p:cNvPr id="13" name="Content Placeholder 2"/>
          <p:cNvSpPr>
            <a:spLocks noGrp="1"/>
          </p:cNvSpPr>
          <p:nvPr>
            <p:ph idx="1"/>
          </p:nvPr>
        </p:nvSpPr>
        <p:spPr>
          <a:xfrm>
            <a:off x="1" y="1298574"/>
            <a:ext cx="9144000" cy="5559426"/>
          </a:xfrm>
          <a:solidFill>
            <a:srgbClr val="FFFFFF"/>
          </a:solidFill>
        </p:spPr>
        <p:txBody>
          <a:bodyPr/>
          <a:lstStyle/>
          <a:p>
            <a:pPr marL="0" indent="0" algn="ctr">
              <a:buNone/>
            </a:pPr>
            <a:r>
              <a:rPr lang="en-US" sz="3200" dirty="0">
                <a:solidFill>
                  <a:srgbClr val="333399"/>
                </a:solidFill>
              </a:rPr>
              <a:t/>
            </a:r>
            <a:br>
              <a:rPr lang="en-US" sz="3200" dirty="0">
                <a:solidFill>
                  <a:srgbClr val="333399"/>
                </a:solidFill>
              </a:rPr>
            </a:br>
            <a:r>
              <a:rPr lang="en-US" sz="3200" dirty="0" smtClean="0">
                <a:solidFill>
                  <a:srgbClr val="333399"/>
                </a:solidFill>
                <a:latin typeface="Apple Chancery"/>
                <a:cs typeface="Apple Chancery"/>
              </a:rPr>
              <a:t> </a:t>
            </a:r>
            <a:endParaRPr lang="en-ZA" sz="1400" dirty="0" smtClean="0"/>
          </a:p>
        </p:txBody>
      </p:sp>
      <p:sp>
        <p:nvSpPr>
          <p:cNvPr id="7" name="Rectangle 1"/>
          <p:cNvSpPr>
            <a:spLocks noChangeArrowheads="1"/>
          </p:cNvSpPr>
          <p:nvPr/>
        </p:nvSpPr>
        <p:spPr bwMode="auto">
          <a:xfrm>
            <a:off x="814915" y="1426010"/>
            <a:ext cx="7758113" cy="10156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spAutoFit/>
          </a:bodyPr>
          <a:lstStyle/>
          <a:p>
            <a:pPr algn="ctr" fontAlgn="base">
              <a:spcBef>
                <a:spcPct val="0"/>
              </a:spcBef>
              <a:spcAft>
                <a:spcPct val="0"/>
              </a:spcAft>
              <a:defRPr/>
            </a:pPr>
            <a:r>
              <a:rPr lang="en-US" sz="1200" b="1" dirty="0" err="1" smtClean="0">
                <a:solidFill>
                  <a:srgbClr val="292929"/>
                </a:solidFill>
                <a:latin typeface="Arial"/>
                <a:ea typeface="ＭＳ Ｐゴシック" charset="0"/>
                <a:cs typeface="Arial"/>
              </a:rPr>
              <a:t>Ghana_I</a:t>
            </a:r>
            <a:r>
              <a:rPr lang="en-US" sz="1200" b="1" dirty="0" smtClean="0">
                <a:solidFill>
                  <a:srgbClr val="292929"/>
                </a:solidFill>
                <a:latin typeface="Arial"/>
                <a:ea typeface="ＭＳ Ｐゴシック" charset="0"/>
                <a:cs typeface="Arial"/>
              </a:rPr>
              <a:t>-ENGAGE  </a:t>
            </a:r>
            <a:r>
              <a:rPr lang="en-US" sz="1200" b="1" dirty="0">
                <a:solidFill>
                  <a:srgbClr val="292929"/>
                </a:solidFill>
                <a:latin typeface="Arial"/>
                <a:ea typeface="ＭＳ Ｐゴシック" charset="0"/>
                <a:cs typeface="Arial"/>
              </a:rPr>
              <a:t>= </a:t>
            </a:r>
          </a:p>
          <a:p>
            <a:pPr algn="ctr" fontAlgn="base">
              <a:spcBef>
                <a:spcPct val="0"/>
              </a:spcBef>
              <a:spcAft>
                <a:spcPct val="0"/>
              </a:spcAft>
              <a:defRPr/>
            </a:pPr>
            <a:endParaRPr lang="en-US" sz="1200" b="1" dirty="0">
              <a:solidFill>
                <a:srgbClr val="292929"/>
              </a:solidFill>
              <a:latin typeface="Arial"/>
              <a:ea typeface="ＭＳ Ｐゴシック" charset="0"/>
              <a:cs typeface="Arial"/>
            </a:endParaRPr>
          </a:p>
          <a:p>
            <a:pPr algn="ctr" eaLnBrk="0" fontAlgn="base" hangingPunct="0">
              <a:spcBef>
                <a:spcPct val="0"/>
              </a:spcBef>
              <a:spcAft>
                <a:spcPct val="0"/>
              </a:spcAft>
              <a:defRPr/>
            </a:pPr>
            <a:r>
              <a:rPr lang="en-US" sz="1200" b="1" dirty="0">
                <a:solidFill>
                  <a:srgbClr val="292929"/>
                </a:solidFill>
                <a:latin typeface="Arial"/>
                <a:ea typeface="ＭＳ Ｐゴシック" charset="0"/>
                <a:cs typeface="Arial"/>
              </a:rPr>
              <a:t>	 =.26*TEAMWORK (INTRA AND INTER TEAM)+ 24*SUPERVISION+  </a:t>
            </a:r>
          </a:p>
          <a:p>
            <a:pPr algn="ctr" eaLnBrk="0" fontAlgn="base" hangingPunct="0">
              <a:spcBef>
                <a:spcPct val="0"/>
              </a:spcBef>
              <a:spcAft>
                <a:spcPct val="0"/>
              </a:spcAft>
              <a:defRPr/>
            </a:pPr>
            <a:r>
              <a:rPr lang="en-US" sz="1200" b="1" dirty="0">
                <a:solidFill>
                  <a:srgbClr val="292929"/>
                </a:solidFill>
                <a:latin typeface="Arial"/>
                <a:ea typeface="ＭＳ Ｐゴシック" charset="0"/>
                <a:cs typeface="Arial"/>
              </a:rPr>
              <a:t>.18*RESPECT</a:t>
            </a:r>
          </a:p>
          <a:p>
            <a:pPr algn="ctr" eaLnBrk="0" fontAlgn="base" hangingPunct="0">
              <a:spcBef>
                <a:spcPct val="0"/>
              </a:spcBef>
              <a:spcAft>
                <a:spcPct val="0"/>
              </a:spcAft>
              <a:defRPr/>
            </a:pPr>
            <a:r>
              <a:rPr lang="en-US" sz="1200" b="1" dirty="0">
                <a:solidFill>
                  <a:srgbClr val="292929"/>
                </a:solidFill>
                <a:latin typeface="Arial"/>
                <a:ea typeface="ＭＳ Ｐゴシック" charset="0"/>
                <a:cs typeface="Arial"/>
              </a:rPr>
              <a:t>+.13*BEING CONSULTED+.11* TRUST +.2</a:t>
            </a:r>
          </a:p>
        </p:txBody>
      </p:sp>
      <p:sp>
        <p:nvSpPr>
          <p:cNvPr id="11" name="Rectangle 1"/>
          <p:cNvSpPr>
            <a:spLocks noChangeArrowheads="1"/>
          </p:cNvSpPr>
          <p:nvPr/>
        </p:nvSpPr>
        <p:spPr bwMode="auto">
          <a:xfrm>
            <a:off x="823673" y="2689815"/>
            <a:ext cx="7758113" cy="10156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spAutoFit/>
          </a:bodyPr>
          <a:lstStyle/>
          <a:p>
            <a:pPr marL="900430" algn="ctr">
              <a:lnSpc>
                <a:spcPct val="150000"/>
              </a:lnSpc>
              <a:spcAft>
                <a:spcPts val="0"/>
              </a:spcAft>
            </a:pPr>
            <a:r>
              <a:rPr lang="en-ZA" sz="1200" b="1" dirty="0" smtClean="0">
                <a:solidFill>
                  <a:srgbClr val="292929"/>
                </a:solidFill>
                <a:latin typeface="Arial"/>
                <a:ea typeface="Times New Roman"/>
                <a:cs typeface="Arial"/>
              </a:rPr>
              <a:t>Australia I</a:t>
            </a:r>
            <a:r>
              <a:rPr lang="en-ZA" sz="1200" b="1" dirty="0">
                <a:solidFill>
                  <a:srgbClr val="292929"/>
                </a:solidFill>
                <a:latin typeface="Arial"/>
                <a:ea typeface="Times New Roman"/>
                <a:cs typeface="Arial"/>
              </a:rPr>
              <a:t>-ENGAGE </a:t>
            </a:r>
            <a:r>
              <a:rPr lang="en-ZA" sz="1200" b="1" dirty="0" smtClean="0">
                <a:solidFill>
                  <a:srgbClr val="292929"/>
                </a:solidFill>
                <a:latin typeface="Arial"/>
                <a:ea typeface="Times New Roman"/>
                <a:cs typeface="Arial"/>
              </a:rPr>
              <a:t>=</a:t>
            </a:r>
          </a:p>
          <a:p>
            <a:pPr marL="900430" algn="ctr">
              <a:lnSpc>
                <a:spcPct val="150000"/>
              </a:lnSpc>
              <a:spcAft>
                <a:spcPts val="0"/>
              </a:spcAft>
            </a:pPr>
            <a:endParaRPr lang="en-US" sz="1200" b="1" dirty="0">
              <a:solidFill>
                <a:srgbClr val="292929"/>
              </a:solidFill>
              <a:latin typeface="Arial"/>
              <a:ea typeface="Times New Roman"/>
              <a:cs typeface="Arial"/>
            </a:endParaRPr>
          </a:p>
          <a:p>
            <a:pPr algn="ctr"/>
            <a:r>
              <a:rPr lang="en-US" sz="1200" b="1" dirty="0">
                <a:solidFill>
                  <a:srgbClr val="292929"/>
                </a:solidFill>
                <a:latin typeface="Arial"/>
                <a:ea typeface="Times New Roman"/>
                <a:cs typeface="Arial"/>
              </a:rPr>
              <a:t>28*CONNECTION + .21*SUPERVISOR SKILL (DOING AND BEING) </a:t>
            </a:r>
            <a:endParaRPr lang="en-US" sz="1200" b="1" dirty="0" smtClean="0">
              <a:solidFill>
                <a:srgbClr val="292929"/>
              </a:solidFill>
              <a:latin typeface="Arial"/>
              <a:ea typeface="Times New Roman"/>
              <a:cs typeface="Arial"/>
            </a:endParaRPr>
          </a:p>
          <a:p>
            <a:pPr algn="ctr"/>
            <a:r>
              <a:rPr lang="en-US" sz="1200" b="1" dirty="0" smtClean="0">
                <a:solidFill>
                  <a:srgbClr val="292929"/>
                </a:solidFill>
                <a:latin typeface="Arial"/>
                <a:ea typeface="Times New Roman"/>
                <a:cs typeface="Arial"/>
              </a:rPr>
              <a:t>+ .19</a:t>
            </a:r>
            <a:r>
              <a:rPr lang="en-US" sz="1200" b="1" dirty="0">
                <a:solidFill>
                  <a:srgbClr val="292929"/>
                </a:solidFill>
                <a:latin typeface="Arial"/>
                <a:ea typeface="Times New Roman"/>
                <a:cs typeface="Arial"/>
              </a:rPr>
              <a:t>*TEAMWORK +. 13*FAIRNESS +.18</a:t>
            </a:r>
            <a:r>
              <a:rPr lang="en-US" sz="1200" b="1" dirty="0">
                <a:solidFill>
                  <a:srgbClr val="292929"/>
                </a:solidFill>
                <a:latin typeface="Arial"/>
                <a:cs typeface="Arial"/>
              </a:rPr>
              <a:t> </a:t>
            </a:r>
            <a:endParaRPr lang="en-US" sz="1200" b="1" kern="0" dirty="0">
              <a:solidFill>
                <a:srgbClr val="292929"/>
              </a:solidFill>
              <a:latin typeface="Arial"/>
              <a:ea typeface="ＭＳ Ｐゴシック" pitchFamily="34" charset="-128"/>
              <a:cs typeface="Arial"/>
            </a:endParaRPr>
          </a:p>
        </p:txBody>
      </p:sp>
      <p:sp>
        <p:nvSpPr>
          <p:cNvPr id="12" name="Rectangle 1"/>
          <p:cNvSpPr>
            <a:spLocks noChangeArrowheads="1"/>
          </p:cNvSpPr>
          <p:nvPr/>
        </p:nvSpPr>
        <p:spPr bwMode="auto">
          <a:xfrm>
            <a:off x="866005" y="3981589"/>
            <a:ext cx="7758113" cy="83099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spAutoFit/>
          </a:bodyPr>
          <a:lstStyle/>
          <a:p>
            <a:pPr algn="ctr"/>
            <a:r>
              <a:rPr lang="en-ZA" sz="1200" b="1" dirty="0" smtClean="0">
                <a:solidFill>
                  <a:srgbClr val="292929"/>
                </a:solidFill>
                <a:latin typeface="Arial"/>
                <a:cs typeface="Arial"/>
              </a:rPr>
              <a:t>Peru ENGAGE =</a:t>
            </a:r>
          </a:p>
          <a:p>
            <a:pPr algn="ctr"/>
            <a:endParaRPr lang="en-ZA" sz="1200" b="1" dirty="0" smtClean="0">
              <a:solidFill>
                <a:srgbClr val="292929"/>
              </a:solidFill>
              <a:latin typeface="Arial"/>
              <a:cs typeface="Arial"/>
            </a:endParaRPr>
          </a:p>
          <a:p>
            <a:pPr algn="ctr"/>
            <a:r>
              <a:rPr lang="en-US" sz="1200" b="1" dirty="0">
                <a:solidFill>
                  <a:srgbClr val="292929"/>
                </a:solidFill>
                <a:latin typeface="Arial"/>
                <a:cs typeface="Arial"/>
              </a:rPr>
              <a:t>.22*CARING + .21*CONNECTION +.17*ALIGNMENT (DOING) </a:t>
            </a:r>
            <a:endParaRPr lang="en-US" sz="1200" b="1" dirty="0" smtClean="0">
              <a:solidFill>
                <a:srgbClr val="292929"/>
              </a:solidFill>
              <a:latin typeface="Arial"/>
              <a:cs typeface="Arial"/>
            </a:endParaRPr>
          </a:p>
          <a:p>
            <a:pPr algn="ctr"/>
            <a:r>
              <a:rPr lang="en-US" sz="1200" b="1" dirty="0" smtClean="0">
                <a:solidFill>
                  <a:srgbClr val="292929"/>
                </a:solidFill>
                <a:latin typeface="Arial"/>
                <a:cs typeface="Arial"/>
              </a:rPr>
              <a:t>+ </a:t>
            </a:r>
            <a:r>
              <a:rPr lang="en-US" sz="1200" b="1" dirty="0">
                <a:solidFill>
                  <a:srgbClr val="292929"/>
                </a:solidFill>
                <a:latin typeface="Arial"/>
                <a:cs typeface="Arial"/>
              </a:rPr>
              <a:t>.15*LEADERSHIP EXAMPLE  +.15*SUPPORT +.10 </a:t>
            </a:r>
            <a:endParaRPr lang="en-US" sz="1200" b="1" kern="0" dirty="0">
              <a:solidFill>
                <a:srgbClr val="292929"/>
              </a:solidFill>
              <a:latin typeface="Arial"/>
              <a:ea typeface="ＭＳ Ｐゴシック" pitchFamily="34" charset="-128"/>
              <a:cs typeface="Arial"/>
            </a:endParaRPr>
          </a:p>
        </p:txBody>
      </p:sp>
      <p:sp>
        <p:nvSpPr>
          <p:cNvPr id="3" name="TextBox 2"/>
          <p:cNvSpPr txBox="1"/>
          <p:nvPr/>
        </p:nvSpPr>
        <p:spPr>
          <a:xfrm>
            <a:off x="2003778" y="5334000"/>
            <a:ext cx="184666" cy="369332"/>
          </a:xfrm>
          <a:prstGeom prst="rect">
            <a:avLst/>
          </a:prstGeom>
          <a:solidFill>
            <a:srgbClr val="FFFFFF"/>
          </a:solidFill>
        </p:spPr>
        <p:txBody>
          <a:bodyPr wrap="none" rtlCol="0">
            <a:spAutoFit/>
          </a:bodyPr>
          <a:lstStyle/>
          <a:p>
            <a:endParaRPr lang="en-US" dirty="0"/>
          </a:p>
        </p:txBody>
      </p:sp>
      <p:sp>
        <p:nvSpPr>
          <p:cNvPr id="15" name="Rectangle 1"/>
          <p:cNvSpPr>
            <a:spLocks noChangeArrowheads="1"/>
          </p:cNvSpPr>
          <p:nvPr/>
        </p:nvSpPr>
        <p:spPr bwMode="auto">
          <a:xfrm>
            <a:off x="885472" y="5073513"/>
            <a:ext cx="7758113" cy="110799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spAutoFit/>
          </a:bodyPr>
          <a:lstStyle/>
          <a:p>
            <a:pPr algn="ctr">
              <a:defRPr/>
            </a:pPr>
            <a:r>
              <a:rPr lang="en-US" sz="1600" b="1" dirty="0" smtClean="0">
                <a:solidFill>
                  <a:schemeClr val="tx2"/>
                </a:solidFill>
                <a:latin typeface="Tahoma" pitchFamily="34" charset="0"/>
                <a:ea typeface="Times New Roman" pitchFamily="18" charset="0"/>
                <a:cs typeface="Tahoma" pitchFamily="34" charset="0"/>
              </a:rPr>
              <a:t>South Africa I_ENGAGE </a:t>
            </a:r>
            <a:r>
              <a:rPr lang="en-US" sz="1600" b="1" dirty="0">
                <a:solidFill>
                  <a:schemeClr val="tx2"/>
                </a:solidFill>
                <a:latin typeface="Tahoma" pitchFamily="34" charset="0"/>
                <a:ea typeface="Times New Roman" pitchFamily="18" charset="0"/>
                <a:cs typeface="Tahoma" pitchFamily="34" charset="0"/>
              </a:rPr>
              <a:t>= </a:t>
            </a:r>
          </a:p>
          <a:p>
            <a:pPr algn="ctr">
              <a:defRPr/>
            </a:pPr>
            <a:endParaRPr lang="en-US" sz="1600" dirty="0">
              <a:solidFill>
                <a:schemeClr val="tx2"/>
              </a:solidFill>
              <a:latin typeface="Tahoma" pitchFamily="34" charset="0"/>
              <a:cs typeface="Tahoma" pitchFamily="34" charset="0"/>
            </a:endParaRPr>
          </a:p>
          <a:p>
            <a:pPr algn="ctr" eaLnBrk="0" hangingPunct="0">
              <a:defRPr/>
            </a:pPr>
            <a:r>
              <a:rPr lang="en-US" b="1" dirty="0">
                <a:solidFill>
                  <a:schemeClr val="tx2"/>
                </a:solidFill>
                <a:latin typeface="Tw Cen MT" pitchFamily="34" charset="0"/>
                <a:ea typeface="Times New Roman" pitchFamily="18" charset="0"/>
              </a:rPr>
              <a:t>	</a:t>
            </a:r>
            <a:r>
              <a:rPr lang="en-US" sz="1600" b="1" dirty="0" smtClean="0">
                <a:solidFill>
                  <a:schemeClr val="tx2"/>
                </a:solidFill>
              </a:rPr>
              <a:t> = .222*SUPPORT + .151*DIVERSITY + .130*SUPERVISION + 2.342</a:t>
            </a:r>
          </a:p>
          <a:p>
            <a:pPr algn="ctr" eaLnBrk="0" hangingPunct="0">
              <a:defRPr/>
            </a:pPr>
            <a:endParaRPr lang="en-US" sz="1600" dirty="0">
              <a:solidFill>
                <a:schemeClr val="tx2"/>
              </a:solidFill>
            </a:endParaRPr>
          </a:p>
        </p:txBody>
      </p:sp>
      <p:sp>
        <p:nvSpPr>
          <p:cNvPr id="16" name="Rectangle 4"/>
          <p:cNvSpPr>
            <a:spLocks noChangeArrowheads="1"/>
          </p:cNvSpPr>
          <p:nvPr/>
        </p:nvSpPr>
        <p:spPr bwMode="auto">
          <a:xfrm>
            <a:off x="0" y="-1"/>
            <a:ext cx="9144000" cy="649111"/>
          </a:xfrm>
          <a:prstGeom prst="rect">
            <a:avLst/>
          </a:prstGeom>
          <a:solidFill>
            <a:schemeClr val="bg1">
              <a:lumMod val="75000"/>
            </a:schemeClr>
          </a:solidFill>
          <a:ln w="9525">
            <a:noFill/>
            <a:miter lim="800000"/>
            <a:headEnd/>
            <a:tailEnd/>
          </a:ln>
        </p:spPr>
        <p:txBody>
          <a:bodyPr anchor="ctr"/>
          <a:lstStyle/>
          <a:p>
            <a:pPr algn="ctr">
              <a:spcBef>
                <a:spcPct val="20000"/>
              </a:spcBef>
              <a:buClr>
                <a:schemeClr val="folHlink"/>
              </a:buClr>
              <a:defRPr/>
            </a:pPr>
            <a:endParaRPr lang="en-GB" sz="2000" b="1" dirty="0">
              <a:solidFill>
                <a:srgbClr val="000000"/>
              </a:solidFill>
              <a:latin typeface="Verdana" pitchFamily="34" charset="0"/>
              <a:ea typeface="ＭＳ Ｐゴシック" pitchFamily="34" charset="-128"/>
              <a:cs typeface="+mn-cs"/>
            </a:endParaRPr>
          </a:p>
          <a:p>
            <a:pPr algn="ctr">
              <a:spcBef>
                <a:spcPct val="20000"/>
              </a:spcBef>
              <a:buClr>
                <a:schemeClr val="folHlink"/>
              </a:buClr>
              <a:defRPr/>
            </a:pPr>
            <a:r>
              <a:rPr lang="en-GB" sz="2000" b="1" dirty="0" smtClean="0">
                <a:solidFill>
                  <a:srgbClr val="000000"/>
                </a:solidFill>
                <a:latin typeface="Verdana" pitchFamily="34" charset="0"/>
                <a:ea typeface="ＭＳ Ｐゴシック" pitchFamily="34" charset="-128"/>
              </a:rPr>
              <a:t>I-engage formula</a:t>
            </a:r>
          </a:p>
          <a:p>
            <a:pPr algn="ctr">
              <a:spcBef>
                <a:spcPct val="20000"/>
              </a:spcBef>
              <a:buClr>
                <a:schemeClr val="folHlink"/>
              </a:buClr>
              <a:defRPr/>
            </a:pPr>
            <a:endParaRPr lang="en-GB" sz="2000" b="1" dirty="0">
              <a:solidFill>
                <a:srgbClr val="FFC000"/>
              </a:solidFill>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382841551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BeQ Narrative Told</a:t>
            </a:r>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B1AD706F-8F13-42A8-BF8D-72AC08488D1F}" type="slidenum">
              <a:rPr lang="en-ZA" smtClean="0"/>
              <a:pPr/>
              <a:t>22</a:t>
            </a:fld>
            <a:endParaRPr lang="en-ZA" dirty="0"/>
          </a:p>
        </p:txBody>
      </p:sp>
      <p:sp>
        <p:nvSpPr>
          <p:cNvPr id="6" name="Text Placeholder 5"/>
          <p:cNvSpPr>
            <a:spLocks noGrp="1"/>
          </p:cNvSpPr>
          <p:nvPr>
            <p:ph type="body" sz="quarter" idx="13"/>
          </p:nvPr>
        </p:nvSpPr>
        <p:spPr>
          <a:xfrm>
            <a:off x="263493" y="737296"/>
            <a:ext cx="8419606" cy="358199"/>
          </a:xfrm>
        </p:spPr>
        <p:txBody>
          <a:bodyPr/>
          <a:lstStyle/>
          <a:p>
            <a:pPr>
              <a:lnSpc>
                <a:spcPct val="50000"/>
              </a:lnSpc>
            </a:pPr>
            <a:r>
              <a:rPr lang="en-US" dirty="0" smtClean="0"/>
              <a:t> </a:t>
            </a:r>
          </a:p>
          <a:p>
            <a:pPr>
              <a:lnSpc>
                <a:spcPct val="50000"/>
              </a:lnSpc>
            </a:pPr>
            <a:r>
              <a:rPr lang="en-ZA" dirty="0" smtClean="0"/>
              <a:t> If you want to walk fast, walk alone; if you want to walk far, walk together</a:t>
            </a:r>
            <a:endParaRPr lang="en-ZA" dirty="0"/>
          </a:p>
        </p:txBody>
      </p:sp>
      <p:sp>
        <p:nvSpPr>
          <p:cNvPr id="13" name="Content Placeholder 2"/>
          <p:cNvSpPr>
            <a:spLocks noGrp="1"/>
          </p:cNvSpPr>
          <p:nvPr>
            <p:ph idx="1"/>
          </p:nvPr>
        </p:nvSpPr>
        <p:spPr>
          <a:xfrm>
            <a:off x="244475" y="1298574"/>
            <a:ext cx="8442325" cy="4608000"/>
          </a:xfrm>
        </p:spPr>
        <p:txBody>
          <a:bodyPr/>
          <a:lstStyle/>
          <a:p>
            <a:pPr marL="0" indent="0" algn="ctr">
              <a:buNone/>
            </a:pPr>
            <a:r>
              <a:rPr lang="en-US" sz="3200" dirty="0">
                <a:solidFill>
                  <a:srgbClr val="333399"/>
                </a:solidFill>
              </a:rPr>
              <a:t/>
            </a:r>
            <a:br>
              <a:rPr lang="en-US" sz="3200" dirty="0">
                <a:solidFill>
                  <a:srgbClr val="333399"/>
                </a:solidFill>
              </a:rPr>
            </a:br>
            <a:r>
              <a:rPr lang="en-US" sz="3200" dirty="0" smtClean="0">
                <a:solidFill>
                  <a:srgbClr val="333399"/>
                </a:solidFill>
                <a:latin typeface="Apple Chancery"/>
                <a:cs typeface="Apple Chancery"/>
              </a:rPr>
              <a:t> </a:t>
            </a:r>
            <a:endParaRPr lang="en-ZA" sz="1400" dirty="0" smtClean="0"/>
          </a:p>
        </p:txBody>
      </p:sp>
      <p:sp>
        <p:nvSpPr>
          <p:cNvPr id="9" name="Rectangle 8"/>
          <p:cNvSpPr/>
          <p:nvPr/>
        </p:nvSpPr>
        <p:spPr>
          <a:xfrm>
            <a:off x="0" y="1341438"/>
            <a:ext cx="2844800" cy="551656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Verdana"/>
              <a:cs typeface="Arial"/>
            </a:endParaRPr>
          </a:p>
        </p:txBody>
      </p:sp>
      <p:sp>
        <p:nvSpPr>
          <p:cNvPr id="10" name="Rectangle 9"/>
          <p:cNvSpPr/>
          <p:nvPr/>
        </p:nvSpPr>
        <p:spPr>
          <a:xfrm>
            <a:off x="6256338" y="1341438"/>
            <a:ext cx="2887662" cy="5516562"/>
          </a:xfrm>
          <a:prstGeom prst="rect">
            <a:avLst/>
          </a:prstGeom>
          <a:solidFill>
            <a:srgbClr val="B9DE9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Verdana" charset="0"/>
              <a:ea typeface="ＭＳ Ｐゴシック" charset="0"/>
              <a:cs typeface="ＭＳ Ｐゴシック" charset="0"/>
            </a:endParaRPr>
          </a:p>
          <a:p>
            <a:pPr algn="ctr" fontAlgn="base">
              <a:spcBef>
                <a:spcPct val="0"/>
              </a:spcBef>
              <a:spcAft>
                <a:spcPct val="0"/>
              </a:spcAft>
              <a:defRPr/>
            </a:pPr>
            <a:endParaRPr lang="en-US">
              <a:solidFill>
                <a:srgbClr val="FFFFFF"/>
              </a:solidFill>
              <a:latin typeface="Verdana" charset="0"/>
              <a:ea typeface="ＭＳ Ｐゴシック" charset="0"/>
              <a:cs typeface="ＭＳ Ｐゴシック" charset="0"/>
            </a:endParaRPr>
          </a:p>
        </p:txBody>
      </p:sp>
      <p:sp>
        <p:nvSpPr>
          <p:cNvPr id="11" name="Oval 13"/>
          <p:cNvSpPr>
            <a:spLocks noChangeArrowheads="1"/>
          </p:cNvSpPr>
          <p:nvPr/>
        </p:nvSpPr>
        <p:spPr bwMode="auto">
          <a:xfrm>
            <a:off x="2857500" y="1268413"/>
            <a:ext cx="3130550" cy="5016500"/>
          </a:xfrm>
          <a:prstGeom prst="ellipse">
            <a:avLst/>
          </a:prstGeom>
          <a:solidFill>
            <a:schemeClr val="accent1">
              <a:alpha val="30980"/>
            </a:schemeClr>
          </a:solidFill>
          <a:ln w="9525">
            <a:solidFill>
              <a:schemeClr val="tx1"/>
            </a:solidFill>
            <a:round/>
            <a:headEnd/>
            <a:tailEnd/>
          </a:ln>
        </p:spPr>
        <p:txBody>
          <a:bodyPr wrap="none" anchor="ctr"/>
          <a:lstStyle/>
          <a:p>
            <a:pPr fontAlgn="base">
              <a:spcBef>
                <a:spcPct val="0"/>
              </a:spcBef>
              <a:spcAft>
                <a:spcPct val="0"/>
              </a:spcAft>
              <a:defRPr/>
            </a:pPr>
            <a:endParaRPr lang="en-GB" sz="1400">
              <a:solidFill>
                <a:srgbClr val="000000"/>
              </a:solidFill>
              <a:latin typeface="Verdana" charset="0"/>
              <a:ea typeface="ＭＳ Ｐゴシック" charset="0"/>
              <a:cs typeface="Arial"/>
            </a:endParaRPr>
          </a:p>
        </p:txBody>
      </p:sp>
      <p:sp>
        <p:nvSpPr>
          <p:cNvPr id="12" name="Rectangle 4"/>
          <p:cNvSpPr>
            <a:spLocks noChangeArrowheads="1"/>
          </p:cNvSpPr>
          <p:nvPr/>
        </p:nvSpPr>
        <p:spPr bwMode="auto">
          <a:xfrm>
            <a:off x="214313" y="2205038"/>
            <a:ext cx="2413000" cy="936625"/>
          </a:xfrm>
          <a:prstGeom prst="rect">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defRPr/>
            </a:pPr>
            <a:r>
              <a:rPr lang="en-ZA" sz="1400" b="1" dirty="0">
                <a:solidFill>
                  <a:srgbClr val="000000"/>
                </a:solidFill>
                <a:latin typeface="Verdana" charset="0"/>
                <a:ea typeface="ＭＳ Ｐゴシック" charset="0"/>
                <a:cs typeface="Arial"/>
              </a:rPr>
              <a:t>More willingness to</a:t>
            </a:r>
          </a:p>
          <a:p>
            <a:pPr algn="ctr" fontAlgn="base">
              <a:spcBef>
                <a:spcPct val="0"/>
              </a:spcBef>
              <a:spcAft>
                <a:spcPct val="0"/>
              </a:spcAft>
              <a:defRPr/>
            </a:pPr>
            <a:r>
              <a:rPr lang="en-ZA" sz="1400" b="1" dirty="0">
                <a:solidFill>
                  <a:srgbClr val="000000"/>
                </a:solidFill>
                <a:latin typeface="Verdana" charset="0"/>
                <a:ea typeface="ＭＳ Ｐゴシック" charset="0"/>
                <a:cs typeface="Arial"/>
              </a:rPr>
              <a:t>persevere &amp; commit </a:t>
            </a:r>
          </a:p>
          <a:p>
            <a:pPr algn="ctr" fontAlgn="base">
              <a:spcBef>
                <a:spcPct val="0"/>
              </a:spcBef>
              <a:spcAft>
                <a:spcPct val="0"/>
              </a:spcAft>
              <a:defRPr/>
            </a:pPr>
            <a:r>
              <a:rPr lang="en-ZA" sz="1400" b="1" dirty="0">
                <a:solidFill>
                  <a:srgbClr val="000000"/>
                </a:solidFill>
                <a:latin typeface="Verdana" charset="0"/>
                <a:ea typeface="ＭＳ Ｐゴシック" charset="0"/>
                <a:cs typeface="Arial"/>
              </a:rPr>
              <a:t>due to increased </a:t>
            </a:r>
          </a:p>
          <a:p>
            <a:pPr algn="ctr" fontAlgn="base">
              <a:spcBef>
                <a:spcPct val="0"/>
              </a:spcBef>
              <a:spcAft>
                <a:spcPct val="0"/>
              </a:spcAft>
              <a:defRPr/>
            </a:pPr>
            <a:r>
              <a:rPr lang="en-ZA" sz="1400" b="1" dirty="0">
                <a:solidFill>
                  <a:srgbClr val="000000"/>
                </a:solidFill>
                <a:latin typeface="Verdana" charset="0"/>
                <a:ea typeface="ＭＳ Ｐゴシック" charset="0"/>
                <a:cs typeface="Arial"/>
              </a:rPr>
              <a:t>opportunity to grow</a:t>
            </a:r>
          </a:p>
        </p:txBody>
      </p:sp>
      <p:sp>
        <p:nvSpPr>
          <p:cNvPr id="14" name="Rectangle 7"/>
          <p:cNvSpPr>
            <a:spLocks noChangeArrowheads="1"/>
          </p:cNvSpPr>
          <p:nvPr/>
        </p:nvSpPr>
        <p:spPr bwMode="auto">
          <a:xfrm>
            <a:off x="214313" y="3213100"/>
            <a:ext cx="2413000" cy="715963"/>
          </a:xfrm>
          <a:prstGeom prst="rect">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ZA" sz="1400" b="1" dirty="0" smtClean="0">
                <a:solidFill>
                  <a:srgbClr val="000000"/>
                </a:solidFill>
                <a:latin typeface="Verdana" charset="0"/>
                <a:ea typeface="ＭＳ Ｐゴシック" charset="0"/>
                <a:cs typeface="ＭＳ Ｐゴシック" charset="0"/>
              </a:rPr>
              <a:t>Higher intra and more</a:t>
            </a:r>
          </a:p>
          <a:p>
            <a:pPr algn="ctr" fontAlgn="base">
              <a:spcBef>
                <a:spcPct val="0"/>
              </a:spcBef>
              <a:spcAft>
                <a:spcPct val="0"/>
              </a:spcAft>
            </a:pPr>
            <a:r>
              <a:rPr lang="en-ZA" sz="1400" b="1" dirty="0" smtClean="0">
                <a:solidFill>
                  <a:srgbClr val="000000"/>
                </a:solidFill>
                <a:latin typeface="Verdana" charset="0"/>
                <a:ea typeface="ＭＳ Ｐゴシック" charset="0"/>
                <a:cs typeface="ＭＳ Ｐゴシック" charset="0"/>
              </a:rPr>
              <a:t>inter-departmental</a:t>
            </a:r>
          </a:p>
          <a:p>
            <a:pPr algn="ctr" fontAlgn="base">
              <a:spcBef>
                <a:spcPct val="0"/>
              </a:spcBef>
              <a:spcAft>
                <a:spcPct val="0"/>
              </a:spcAft>
            </a:pPr>
            <a:r>
              <a:rPr lang="en-ZA" sz="1400" b="1" dirty="0" smtClean="0">
                <a:solidFill>
                  <a:srgbClr val="000000"/>
                </a:solidFill>
                <a:latin typeface="Verdana" charset="0"/>
                <a:ea typeface="ＭＳ Ｐゴシック" charset="0"/>
                <a:cs typeface="ＭＳ Ｐゴシック" charset="0"/>
              </a:rPr>
              <a:t>teamwork &amp; support</a:t>
            </a:r>
            <a:endParaRPr lang="en-US" sz="1400" b="1" dirty="0" smtClean="0">
              <a:solidFill>
                <a:srgbClr val="000000"/>
              </a:solidFill>
              <a:latin typeface="Verdana" charset="0"/>
              <a:ea typeface="ＭＳ Ｐゴシック" charset="0"/>
              <a:cs typeface="ＭＳ Ｐゴシック" charset="0"/>
            </a:endParaRPr>
          </a:p>
        </p:txBody>
      </p:sp>
      <p:sp>
        <p:nvSpPr>
          <p:cNvPr id="15" name="Rectangle 10"/>
          <p:cNvSpPr>
            <a:spLocks noChangeArrowheads="1"/>
          </p:cNvSpPr>
          <p:nvPr/>
        </p:nvSpPr>
        <p:spPr bwMode="auto">
          <a:xfrm>
            <a:off x="3203575" y="5013325"/>
            <a:ext cx="2520950" cy="6477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fontAlgn="base">
              <a:spcBef>
                <a:spcPct val="0"/>
              </a:spcBef>
              <a:spcAft>
                <a:spcPct val="0"/>
              </a:spcAft>
              <a:defRPr/>
            </a:pPr>
            <a:r>
              <a:rPr lang="en-US" sz="1400" b="1" dirty="0">
                <a:solidFill>
                  <a:srgbClr val="000000"/>
                </a:solidFill>
                <a:latin typeface="Verdana" charset="0"/>
                <a:ea typeface="ＭＳ Ｐゴシック" charset="0"/>
                <a:cs typeface="Arial"/>
              </a:rPr>
              <a:t> Low supervisory soft </a:t>
            </a:r>
          </a:p>
          <a:p>
            <a:pPr algn="ctr" fontAlgn="base">
              <a:spcBef>
                <a:spcPct val="0"/>
              </a:spcBef>
              <a:spcAft>
                <a:spcPct val="0"/>
              </a:spcAft>
              <a:defRPr/>
            </a:pPr>
            <a:r>
              <a:rPr lang="en-US" sz="1400" b="1" dirty="0">
                <a:solidFill>
                  <a:srgbClr val="000000"/>
                </a:solidFill>
                <a:latin typeface="Verdana" charset="0"/>
                <a:ea typeface="ＭＳ Ｐゴシック" charset="0"/>
                <a:cs typeface="Arial"/>
              </a:rPr>
              <a:t>skill – motivation, </a:t>
            </a:r>
          </a:p>
          <a:p>
            <a:pPr algn="ctr" fontAlgn="base">
              <a:spcBef>
                <a:spcPct val="0"/>
              </a:spcBef>
              <a:spcAft>
                <a:spcPct val="0"/>
              </a:spcAft>
              <a:defRPr/>
            </a:pPr>
            <a:r>
              <a:rPr lang="en-US" sz="1400" b="1" dirty="0">
                <a:solidFill>
                  <a:srgbClr val="000000"/>
                </a:solidFill>
                <a:latin typeface="Verdana" charset="0"/>
                <a:ea typeface="ＭＳ Ｐゴシック" charset="0"/>
                <a:cs typeface="Arial"/>
              </a:rPr>
              <a:t>acknowledgement</a:t>
            </a:r>
          </a:p>
        </p:txBody>
      </p:sp>
      <p:sp>
        <p:nvSpPr>
          <p:cNvPr id="16" name="Rectangle 11"/>
          <p:cNvSpPr>
            <a:spLocks noChangeArrowheads="1"/>
          </p:cNvSpPr>
          <p:nvPr/>
        </p:nvSpPr>
        <p:spPr bwMode="auto">
          <a:xfrm>
            <a:off x="3214688" y="5732463"/>
            <a:ext cx="2508250" cy="649287"/>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fontAlgn="base">
              <a:spcBef>
                <a:spcPct val="0"/>
              </a:spcBef>
              <a:spcAft>
                <a:spcPct val="0"/>
              </a:spcAft>
            </a:pPr>
            <a:endParaRPr lang="en-US" sz="1400" b="1" dirty="0" smtClean="0">
              <a:solidFill>
                <a:srgbClr val="000000"/>
              </a:solidFill>
              <a:latin typeface="Verdana" charset="0"/>
              <a:ea typeface="ＭＳ Ｐゴシック" charset="0"/>
              <a:cs typeface="ＭＳ Ｐゴシック" charset="0"/>
            </a:endParaRPr>
          </a:p>
          <a:p>
            <a:pPr algn="ctr" fontAlgn="base">
              <a:spcBef>
                <a:spcPct val="0"/>
              </a:spcBef>
              <a:spcAft>
                <a:spcPct val="0"/>
              </a:spcAft>
            </a:pPr>
            <a:r>
              <a:rPr lang="en-US" sz="1400" b="1" dirty="0" smtClean="0">
                <a:solidFill>
                  <a:srgbClr val="000000"/>
                </a:solidFill>
                <a:latin typeface="Verdana" charset="0"/>
                <a:ea typeface="ＭＳ Ｐゴシック" charset="0"/>
                <a:cs typeface="ＭＳ Ｐゴシック" charset="0"/>
              </a:rPr>
              <a:t>Low loyalty  </a:t>
            </a:r>
          </a:p>
          <a:p>
            <a:pPr algn="ctr" fontAlgn="base">
              <a:spcBef>
                <a:spcPct val="0"/>
              </a:spcBef>
              <a:spcAft>
                <a:spcPct val="0"/>
              </a:spcAft>
            </a:pPr>
            <a:endParaRPr lang="en-US" sz="1400" b="1" dirty="0" smtClean="0">
              <a:solidFill>
                <a:srgbClr val="000000"/>
              </a:solidFill>
              <a:latin typeface="Verdana" charset="0"/>
              <a:ea typeface="ＭＳ Ｐゴシック" charset="0"/>
              <a:cs typeface="ＭＳ Ｐゴシック" charset="0"/>
            </a:endParaRPr>
          </a:p>
        </p:txBody>
      </p:sp>
      <p:sp>
        <p:nvSpPr>
          <p:cNvPr id="17" name="Rectangle 12"/>
          <p:cNvSpPr>
            <a:spLocks noChangeArrowheads="1"/>
          </p:cNvSpPr>
          <p:nvPr/>
        </p:nvSpPr>
        <p:spPr bwMode="auto">
          <a:xfrm>
            <a:off x="3203575" y="2205038"/>
            <a:ext cx="2520950" cy="576262"/>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fontAlgn="base">
              <a:spcBef>
                <a:spcPct val="0"/>
              </a:spcBef>
              <a:spcAft>
                <a:spcPct val="0"/>
              </a:spcAft>
            </a:pPr>
            <a:r>
              <a:rPr lang="en-US" sz="1400" b="1" smtClean="0">
                <a:solidFill>
                  <a:srgbClr val="000000"/>
                </a:solidFill>
                <a:latin typeface="Verdana" charset="0"/>
                <a:ea typeface="ＭＳ Ｐゴシック" charset="0"/>
                <a:cs typeface="ＭＳ Ｐゴシック" charset="0"/>
              </a:rPr>
              <a:t/>
            </a:r>
            <a:br>
              <a:rPr lang="en-US" sz="1400" b="1" smtClean="0">
                <a:solidFill>
                  <a:srgbClr val="000000"/>
                </a:solidFill>
                <a:latin typeface="Verdana" charset="0"/>
                <a:ea typeface="ＭＳ Ｐゴシック" charset="0"/>
                <a:cs typeface="ＭＳ Ｐゴシック" charset="0"/>
              </a:rPr>
            </a:br>
            <a:r>
              <a:rPr lang="en-US" sz="1400" b="1" smtClean="0">
                <a:solidFill>
                  <a:srgbClr val="000000"/>
                </a:solidFill>
                <a:latin typeface="Verdana" charset="0"/>
                <a:ea typeface="ＭＳ Ｐゴシック" charset="0"/>
                <a:cs typeface="ＭＳ Ｐゴシック" charset="0"/>
              </a:rPr>
              <a:t>Loss of voice – don’t</a:t>
            </a:r>
          </a:p>
          <a:p>
            <a:pPr algn="ctr" fontAlgn="base">
              <a:spcBef>
                <a:spcPct val="0"/>
              </a:spcBef>
              <a:spcAft>
                <a:spcPct val="0"/>
              </a:spcAft>
            </a:pPr>
            <a:r>
              <a:rPr lang="en-US" sz="1400" b="1" smtClean="0">
                <a:solidFill>
                  <a:srgbClr val="000000"/>
                </a:solidFill>
                <a:latin typeface="Verdana" charset="0"/>
                <a:ea typeface="ＭＳ Ｐゴシック" charset="0"/>
                <a:cs typeface="ＭＳ Ｐゴシック" charset="0"/>
              </a:rPr>
              <a:t>feel heard/consulted</a:t>
            </a:r>
          </a:p>
          <a:p>
            <a:pPr algn="ctr" fontAlgn="base">
              <a:spcBef>
                <a:spcPct val="0"/>
              </a:spcBef>
              <a:spcAft>
                <a:spcPct val="0"/>
              </a:spcAft>
            </a:pPr>
            <a:endParaRPr lang="en-US" sz="1400" b="1" smtClean="0">
              <a:solidFill>
                <a:srgbClr val="000000"/>
              </a:solidFill>
              <a:latin typeface="Verdana" charset="0"/>
              <a:ea typeface="ＭＳ Ｐゴシック" charset="0"/>
              <a:cs typeface="ＭＳ Ｐゴシック" charset="0"/>
            </a:endParaRPr>
          </a:p>
        </p:txBody>
      </p:sp>
      <p:sp>
        <p:nvSpPr>
          <p:cNvPr id="18" name="Rectangle 16"/>
          <p:cNvSpPr>
            <a:spLocks noChangeArrowheads="1"/>
          </p:cNvSpPr>
          <p:nvPr/>
        </p:nvSpPr>
        <p:spPr bwMode="auto">
          <a:xfrm>
            <a:off x="6732588" y="2709863"/>
            <a:ext cx="2160587" cy="863600"/>
          </a:xfrm>
          <a:prstGeom prst="rect">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defRPr/>
            </a:pPr>
            <a:r>
              <a:rPr lang="en-US" sz="1400" b="1" dirty="0">
                <a:solidFill>
                  <a:srgbClr val="000000"/>
                </a:solidFill>
                <a:latin typeface="Verdana" charset="0"/>
                <a:ea typeface="ＭＳ Ｐゴシック" charset="0"/>
                <a:cs typeface="Arial"/>
              </a:rPr>
              <a:t>Discrepant valuing </a:t>
            </a:r>
          </a:p>
          <a:p>
            <a:pPr algn="ctr" fontAlgn="base">
              <a:spcBef>
                <a:spcPct val="0"/>
              </a:spcBef>
              <a:spcAft>
                <a:spcPct val="0"/>
              </a:spcAft>
              <a:defRPr/>
            </a:pPr>
            <a:r>
              <a:rPr lang="en-US" sz="1400" b="1" dirty="0">
                <a:solidFill>
                  <a:srgbClr val="000000"/>
                </a:solidFill>
                <a:latin typeface="Verdana" charset="0"/>
                <a:ea typeface="ＭＳ Ｐゴシック" charset="0"/>
                <a:cs typeface="Arial"/>
              </a:rPr>
              <a:t>between production</a:t>
            </a:r>
          </a:p>
          <a:p>
            <a:pPr algn="ctr" fontAlgn="base">
              <a:spcBef>
                <a:spcPct val="0"/>
              </a:spcBef>
              <a:spcAft>
                <a:spcPct val="0"/>
              </a:spcAft>
              <a:defRPr/>
            </a:pPr>
            <a:r>
              <a:rPr lang="en-US" sz="1400" b="1" dirty="0">
                <a:solidFill>
                  <a:srgbClr val="000000"/>
                </a:solidFill>
                <a:latin typeface="Verdana" charset="0"/>
                <a:ea typeface="ＭＳ Ｐゴシック" charset="0"/>
                <a:cs typeface="Arial"/>
              </a:rPr>
              <a:t>&amp; support roles</a:t>
            </a:r>
          </a:p>
        </p:txBody>
      </p:sp>
      <p:sp>
        <p:nvSpPr>
          <p:cNvPr id="19" name="Rectangle 19"/>
          <p:cNvSpPr>
            <a:spLocks noChangeArrowheads="1"/>
          </p:cNvSpPr>
          <p:nvPr/>
        </p:nvSpPr>
        <p:spPr bwMode="auto">
          <a:xfrm>
            <a:off x="214313" y="3992563"/>
            <a:ext cx="2413000" cy="722312"/>
          </a:xfrm>
          <a:prstGeom prst="rect">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defRPr/>
            </a:pPr>
            <a:r>
              <a:rPr lang="en-ZA" sz="1400" b="1" dirty="0">
                <a:solidFill>
                  <a:srgbClr val="000000"/>
                </a:solidFill>
                <a:latin typeface="Verdana" charset="0"/>
                <a:ea typeface="ＭＳ Ｐゴシック" charset="0"/>
                <a:cs typeface="Arial"/>
              </a:rPr>
              <a:t>Improved </a:t>
            </a:r>
          </a:p>
          <a:p>
            <a:pPr algn="ctr" fontAlgn="base">
              <a:spcBef>
                <a:spcPct val="0"/>
              </a:spcBef>
              <a:spcAft>
                <a:spcPct val="0"/>
              </a:spcAft>
              <a:defRPr/>
            </a:pPr>
            <a:r>
              <a:rPr lang="en-ZA" sz="1400" b="1" dirty="0">
                <a:solidFill>
                  <a:srgbClr val="000000"/>
                </a:solidFill>
                <a:latin typeface="Verdana" charset="0"/>
                <a:ea typeface="ＭＳ Ｐゴシック" charset="0"/>
                <a:cs typeface="Arial"/>
              </a:rPr>
              <a:t>Performance</a:t>
            </a:r>
          </a:p>
          <a:p>
            <a:pPr algn="ctr" fontAlgn="base">
              <a:spcBef>
                <a:spcPct val="0"/>
              </a:spcBef>
              <a:spcAft>
                <a:spcPct val="0"/>
              </a:spcAft>
              <a:defRPr/>
            </a:pPr>
            <a:r>
              <a:rPr lang="en-ZA" sz="1400" b="1" dirty="0">
                <a:solidFill>
                  <a:srgbClr val="000000"/>
                </a:solidFill>
                <a:latin typeface="Verdana" charset="0"/>
                <a:ea typeface="ＭＳ Ｐゴシック" charset="0"/>
                <a:cs typeface="Arial"/>
              </a:rPr>
              <a:t>Feedback provided</a:t>
            </a:r>
          </a:p>
        </p:txBody>
      </p:sp>
      <p:sp>
        <p:nvSpPr>
          <p:cNvPr id="20" name="Oval 21"/>
          <p:cNvSpPr>
            <a:spLocks noChangeArrowheads="1"/>
          </p:cNvSpPr>
          <p:nvPr/>
        </p:nvSpPr>
        <p:spPr bwMode="auto">
          <a:xfrm>
            <a:off x="6227763" y="5084763"/>
            <a:ext cx="2808287" cy="1296987"/>
          </a:xfrm>
          <a:prstGeom prst="ellipse">
            <a:avLst/>
          </a:prstGeom>
          <a:solidFill>
            <a:schemeClr val="accent1"/>
          </a:solidFill>
          <a:ln w="9525">
            <a:solidFill>
              <a:schemeClr val="tx1"/>
            </a:solidFill>
            <a:round/>
            <a:headEnd/>
            <a:tailEnd/>
          </a:ln>
        </p:spPr>
        <p:txBody>
          <a:bodyPr wrap="none" anchor="ctr"/>
          <a:lstStyle/>
          <a:p>
            <a:pPr algn="ctr" fontAlgn="base">
              <a:spcBef>
                <a:spcPct val="0"/>
              </a:spcBef>
              <a:spcAft>
                <a:spcPct val="0"/>
              </a:spcAft>
              <a:defRPr/>
            </a:pPr>
            <a:endParaRPr lang="en-ZA" sz="1400" b="1" dirty="0">
              <a:solidFill>
                <a:srgbClr val="000000"/>
              </a:solidFill>
              <a:latin typeface="Verdana" charset="0"/>
              <a:ea typeface="ＭＳ Ｐゴシック" charset="0"/>
              <a:cs typeface="Arial"/>
            </a:endParaRPr>
          </a:p>
          <a:p>
            <a:pPr algn="ctr" fontAlgn="base">
              <a:spcBef>
                <a:spcPct val="0"/>
              </a:spcBef>
              <a:spcAft>
                <a:spcPct val="0"/>
              </a:spcAft>
              <a:defRPr/>
            </a:pPr>
            <a:r>
              <a:rPr lang="en-ZA" sz="1400" b="1" dirty="0">
                <a:solidFill>
                  <a:srgbClr val="000000"/>
                </a:solidFill>
                <a:latin typeface="Verdana" charset="0"/>
                <a:ea typeface="ＭＳ Ｐゴシック" charset="0"/>
                <a:cs typeface="Arial"/>
              </a:rPr>
              <a:t>Willing, yet</a:t>
            </a:r>
          </a:p>
          <a:p>
            <a:pPr algn="ctr" fontAlgn="base">
              <a:spcBef>
                <a:spcPct val="0"/>
              </a:spcBef>
              <a:spcAft>
                <a:spcPct val="0"/>
              </a:spcAft>
              <a:defRPr/>
            </a:pPr>
            <a:r>
              <a:rPr lang="en-ZA" sz="1400" b="1" dirty="0">
                <a:solidFill>
                  <a:srgbClr val="000000"/>
                </a:solidFill>
                <a:latin typeface="Verdana" charset="0"/>
                <a:ea typeface="ＭＳ Ｐゴシック" charset="0"/>
                <a:cs typeface="Arial"/>
              </a:rPr>
              <a:t>frustrated &amp; concerned</a:t>
            </a:r>
          </a:p>
          <a:p>
            <a:pPr algn="ctr" fontAlgn="base">
              <a:spcBef>
                <a:spcPct val="0"/>
              </a:spcBef>
              <a:spcAft>
                <a:spcPct val="0"/>
              </a:spcAft>
              <a:defRPr/>
            </a:pPr>
            <a:r>
              <a:rPr lang="en-ZA" sz="1400" b="1" dirty="0">
                <a:solidFill>
                  <a:srgbClr val="000000"/>
                </a:solidFill>
                <a:latin typeface="Verdana" charset="0"/>
                <a:ea typeface="ＭＳ Ｐゴシック" charset="0"/>
                <a:cs typeface="Arial"/>
              </a:rPr>
              <a:t> system – please hear the </a:t>
            </a:r>
          </a:p>
          <a:p>
            <a:pPr algn="ctr" fontAlgn="base">
              <a:spcBef>
                <a:spcPct val="0"/>
              </a:spcBef>
              <a:spcAft>
                <a:spcPct val="0"/>
              </a:spcAft>
              <a:defRPr/>
            </a:pPr>
            <a:r>
              <a:rPr lang="en-ZA" sz="1400" b="1" dirty="0">
                <a:solidFill>
                  <a:srgbClr val="000000"/>
                </a:solidFill>
                <a:latin typeface="Verdana" charset="0"/>
                <a:ea typeface="ＭＳ Ｐゴシック" charset="0"/>
                <a:cs typeface="Arial"/>
              </a:rPr>
              <a:t>concers we raise –</a:t>
            </a:r>
          </a:p>
          <a:p>
            <a:pPr algn="ctr" fontAlgn="base">
              <a:spcBef>
                <a:spcPct val="0"/>
              </a:spcBef>
              <a:spcAft>
                <a:spcPct val="0"/>
              </a:spcAft>
              <a:defRPr/>
            </a:pPr>
            <a:r>
              <a:rPr lang="en-ZA" sz="1400" b="1" dirty="0">
                <a:solidFill>
                  <a:srgbClr val="000000"/>
                </a:solidFill>
                <a:latin typeface="Verdana" charset="0"/>
                <a:ea typeface="ＭＳ Ｐゴシック" charset="0"/>
                <a:cs typeface="Arial"/>
              </a:rPr>
              <a:t>we want to help</a:t>
            </a:r>
            <a:endParaRPr lang="en-US" sz="1400" b="1" dirty="0">
              <a:solidFill>
                <a:srgbClr val="000000"/>
              </a:solidFill>
              <a:latin typeface="Verdana" charset="0"/>
              <a:ea typeface="ＭＳ Ｐゴシック" charset="0"/>
              <a:cs typeface="Arial"/>
            </a:endParaRPr>
          </a:p>
          <a:p>
            <a:pPr algn="ctr" fontAlgn="base">
              <a:spcBef>
                <a:spcPct val="0"/>
              </a:spcBef>
              <a:spcAft>
                <a:spcPct val="0"/>
              </a:spcAft>
              <a:defRPr/>
            </a:pPr>
            <a:r>
              <a:rPr lang="en-US" sz="1400" b="1" dirty="0">
                <a:solidFill>
                  <a:srgbClr val="000000"/>
                </a:solidFill>
                <a:latin typeface="Verdana" charset="0"/>
                <a:ea typeface="ＭＳ Ｐゴシック" charset="0"/>
                <a:cs typeface="Arial"/>
              </a:rPr>
              <a:t> </a:t>
            </a:r>
          </a:p>
        </p:txBody>
      </p:sp>
      <p:sp>
        <p:nvSpPr>
          <p:cNvPr id="21" name="Rectangle 23"/>
          <p:cNvSpPr>
            <a:spLocks noChangeArrowheads="1"/>
          </p:cNvSpPr>
          <p:nvPr/>
        </p:nvSpPr>
        <p:spPr bwMode="auto">
          <a:xfrm>
            <a:off x="214313" y="5572125"/>
            <a:ext cx="2413000" cy="736600"/>
          </a:xfrm>
          <a:prstGeom prst="rect">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ZA" sz="1400" b="1" smtClean="0">
                <a:solidFill>
                  <a:srgbClr val="000000"/>
                </a:solidFill>
                <a:latin typeface="Verdana" charset="0"/>
                <a:ea typeface="ＭＳ Ｐゴシック" charset="0"/>
                <a:cs typeface="ＭＳ Ｐゴシック" charset="0"/>
              </a:rPr>
              <a:t>Stronger drive to </a:t>
            </a:r>
          </a:p>
          <a:p>
            <a:pPr algn="ctr" fontAlgn="base">
              <a:spcBef>
                <a:spcPct val="0"/>
              </a:spcBef>
              <a:spcAft>
                <a:spcPct val="0"/>
              </a:spcAft>
            </a:pPr>
            <a:r>
              <a:rPr lang="en-ZA" sz="1400" b="1" smtClean="0">
                <a:solidFill>
                  <a:srgbClr val="000000"/>
                </a:solidFill>
                <a:latin typeface="Verdana" charset="0"/>
                <a:ea typeface="ＭＳ Ｐゴシック" charset="0"/>
                <a:cs typeface="ＭＳ Ｐゴシック" charset="0"/>
              </a:rPr>
              <a:t>improve efficiencies &amp;</a:t>
            </a:r>
          </a:p>
          <a:p>
            <a:pPr algn="ctr" fontAlgn="base">
              <a:spcBef>
                <a:spcPct val="0"/>
              </a:spcBef>
              <a:spcAft>
                <a:spcPct val="0"/>
              </a:spcAft>
            </a:pPr>
            <a:r>
              <a:rPr lang="en-ZA" sz="1400" b="1" smtClean="0">
                <a:solidFill>
                  <a:srgbClr val="000000"/>
                </a:solidFill>
                <a:latin typeface="Verdana" charset="0"/>
                <a:ea typeface="ＭＳ Ｐゴシック" charset="0"/>
                <a:cs typeface="ＭＳ Ｐゴシック" charset="0"/>
              </a:rPr>
              <a:t>drive to align to values </a:t>
            </a:r>
          </a:p>
        </p:txBody>
      </p:sp>
      <p:sp>
        <p:nvSpPr>
          <p:cNvPr id="22" name="Down Arrow 21"/>
          <p:cNvSpPr/>
          <p:nvPr/>
        </p:nvSpPr>
        <p:spPr bwMode="auto">
          <a:xfrm>
            <a:off x="6427788" y="2682875"/>
            <a:ext cx="304800" cy="2486025"/>
          </a:xfrm>
          <a:prstGeom prst="downArrow">
            <a:avLst/>
          </a:prstGeom>
          <a:solidFill>
            <a:schemeClr val="accent2">
              <a:lumMod val="50000"/>
            </a:schemeClr>
          </a:solidFill>
          <a:ln w="19050" cap="flat" cmpd="sng" algn="ctr">
            <a:solidFill>
              <a:schemeClr val="accent1"/>
            </a:solidFill>
            <a:prstDash val="solid"/>
            <a:round/>
            <a:headEnd type="none" w="med" len="med"/>
            <a:tailEnd type="none" w="med" len="med"/>
          </a:ln>
          <a:effectLst/>
        </p:spPr>
        <p:txBody>
          <a:bodyPr lIns="72000" tIns="0" rIns="72000" bIns="0" anchor="ctr"/>
          <a:lstStyle/>
          <a:p>
            <a:pPr marL="57150" indent="-57150" algn="ctr" eaLnBrk="0" hangingPunct="0">
              <a:defRPr/>
            </a:pPr>
            <a:endParaRPr lang="en-US" sz="1600">
              <a:solidFill>
                <a:srgbClr val="FFFFFF"/>
              </a:solidFill>
              <a:latin typeface="Verdana"/>
              <a:ea typeface="ＭＳ Ｐゴシック" charset="0"/>
              <a:cs typeface="Arial"/>
            </a:endParaRPr>
          </a:p>
        </p:txBody>
      </p:sp>
      <p:sp>
        <p:nvSpPr>
          <p:cNvPr id="23" name="Rectangle 12"/>
          <p:cNvSpPr>
            <a:spLocks noChangeArrowheads="1"/>
          </p:cNvSpPr>
          <p:nvPr/>
        </p:nvSpPr>
        <p:spPr bwMode="auto">
          <a:xfrm>
            <a:off x="3203575" y="1268413"/>
            <a:ext cx="2519363" cy="865187"/>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fontAlgn="base">
              <a:spcBef>
                <a:spcPct val="0"/>
              </a:spcBef>
              <a:spcAft>
                <a:spcPct val="0"/>
              </a:spcAft>
            </a:pPr>
            <a:r>
              <a:rPr lang="en-ZA" sz="1400" b="1" dirty="0" smtClean="0">
                <a:solidFill>
                  <a:srgbClr val="000000"/>
                </a:solidFill>
                <a:latin typeface="Verdana" charset="0"/>
                <a:ea typeface="ＭＳ Ｐゴシック" charset="0"/>
                <a:cs typeface="ＭＳ Ｐゴシック" charset="0"/>
              </a:rPr>
              <a:t>Decreased self </a:t>
            </a:r>
          </a:p>
          <a:p>
            <a:pPr algn="ctr" fontAlgn="base">
              <a:spcBef>
                <a:spcPct val="0"/>
              </a:spcBef>
              <a:spcAft>
                <a:spcPct val="0"/>
              </a:spcAft>
            </a:pPr>
            <a:r>
              <a:rPr lang="en-ZA" sz="1400" b="1" dirty="0" smtClean="0">
                <a:solidFill>
                  <a:srgbClr val="000000"/>
                </a:solidFill>
                <a:latin typeface="Verdana" charset="0"/>
                <a:ea typeface="ＭＳ Ｐゴシック" charset="0"/>
                <a:cs typeface="ＭＳ Ｐゴシック" charset="0"/>
              </a:rPr>
              <a:t>worth &amp; self regard – </a:t>
            </a:r>
          </a:p>
          <a:p>
            <a:pPr algn="ctr" fontAlgn="base">
              <a:spcBef>
                <a:spcPct val="0"/>
              </a:spcBef>
              <a:spcAft>
                <a:spcPct val="0"/>
              </a:spcAft>
            </a:pPr>
            <a:r>
              <a:rPr lang="en-ZA" sz="1400" b="1" dirty="0" smtClean="0">
                <a:solidFill>
                  <a:srgbClr val="000000"/>
                </a:solidFill>
                <a:latin typeface="Verdana" charset="0"/>
                <a:ea typeface="ＭＳ Ｐゴシック" charset="0"/>
                <a:cs typeface="ＭＳ Ｐゴシック" charset="0"/>
              </a:rPr>
              <a:t>low confidence </a:t>
            </a:r>
          </a:p>
          <a:p>
            <a:pPr algn="ctr" fontAlgn="base">
              <a:spcBef>
                <a:spcPct val="0"/>
              </a:spcBef>
              <a:spcAft>
                <a:spcPct val="0"/>
              </a:spcAft>
            </a:pPr>
            <a:r>
              <a:rPr lang="en-ZA" sz="1400" b="1" dirty="0" smtClean="0">
                <a:solidFill>
                  <a:srgbClr val="000000"/>
                </a:solidFill>
                <a:latin typeface="Verdana" charset="0"/>
                <a:ea typeface="ＭＳ Ｐゴシック" charset="0"/>
                <a:cs typeface="ＭＳ Ｐゴシック" charset="0"/>
              </a:rPr>
              <a:t>(skill erosion impact)</a:t>
            </a:r>
            <a:endParaRPr lang="en-US" sz="1400" b="1" dirty="0" smtClean="0">
              <a:solidFill>
                <a:srgbClr val="000000"/>
              </a:solidFill>
              <a:latin typeface="Verdana" charset="0"/>
              <a:ea typeface="ＭＳ Ｐゴシック" charset="0"/>
              <a:cs typeface="ＭＳ Ｐゴシック" charset="0"/>
            </a:endParaRPr>
          </a:p>
        </p:txBody>
      </p:sp>
      <p:sp>
        <p:nvSpPr>
          <p:cNvPr id="24" name="Rectangle 10"/>
          <p:cNvSpPr>
            <a:spLocks noChangeArrowheads="1"/>
          </p:cNvSpPr>
          <p:nvPr/>
        </p:nvSpPr>
        <p:spPr bwMode="auto">
          <a:xfrm>
            <a:off x="3203575" y="4298950"/>
            <a:ext cx="2520950" cy="642938"/>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fontAlgn="base">
              <a:spcBef>
                <a:spcPct val="0"/>
              </a:spcBef>
              <a:spcAft>
                <a:spcPct val="0"/>
              </a:spcAft>
            </a:pPr>
            <a:r>
              <a:rPr lang="en-ZA" sz="1400" b="1" dirty="0" smtClean="0">
                <a:solidFill>
                  <a:srgbClr val="000000"/>
                </a:solidFill>
                <a:latin typeface="Verdana" charset="0"/>
                <a:ea typeface="ＭＳ Ｐゴシック" charset="0"/>
                <a:cs typeface="ＭＳ Ｐゴシック" charset="0"/>
              </a:rPr>
              <a:t>Inconsistent/unfair</a:t>
            </a:r>
            <a:endParaRPr lang="en-US" sz="1400" b="1" dirty="0" smtClean="0">
              <a:solidFill>
                <a:srgbClr val="000000"/>
              </a:solidFill>
              <a:latin typeface="Verdana" charset="0"/>
              <a:ea typeface="ＭＳ Ｐゴシック" charset="0"/>
              <a:cs typeface="ＭＳ Ｐゴシック" charset="0"/>
            </a:endParaRPr>
          </a:p>
          <a:p>
            <a:pPr algn="ctr" fontAlgn="base">
              <a:spcBef>
                <a:spcPct val="0"/>
              </a:spcBef>
              <a:spcAft>
                <a:spcPct val="0"/>
              </a:spcAft>
            </a:pPr>
            <a:r>
              <a:rPr lang="en-US" sz="1400" b="1" dirty="0" err="1" smtClean="0">
                <a:solidFill>
                  <a:srgbClr val="000000"/>
                </a:solidFill>
                <a:latin typeface="Verdana" charset="0"/>
                <a:ea typeface="ＭＳ Ｐゴシック" charset="0"/>
                <a:cs typeface="ＭＳ Ｐゴシック" charset="0"/>
              </a:rPr>
              <a:t>dept</a:t>
            </a:r>
            <a:r>
              <a:rPr lang="en-US" sz="1400" b="1" dirty="0" smtClean="0">
                <a:solidFill>
                  <a:srgbClr val="000000"/>
                </a:solidFill>
                <a:latin typeface="Verdana" charset="0"/>
                <a:ea typeface="ＭＳ Ｐゴシック" charset="0"/>
                <a:cs typeface="ＭＳ Ｐゴシック" charset="0"/>
              </a:rPr>
              <a:t> p</a:t>
            </a:r>
            <a:r>
              <a:rPr lang="en-ZA" sz="1400" b="1" dirty="0" smtClean="0">
                <a:solidFill>
                  <a:srgbClr val="000000"/>
                </a:solidFill>
                <a:latin typeface="Verdana" charset="0"/>
                <a:ea typeface="ＭＳ Ｐゴシック" charset="0"/>
                <a:cs typeface="ＭＳ Ｐゴシック" charset="0"/>
              </a:rPr>
              <a:t>erformance </a:t>
            </a:r>
          </a:p>
          <a:p>
            <a:pPr algn="ctr" fontAlgn="base">
              <a:spcBef>
                <a:spcPct val="0"/>
              </a:spcBef>
              <a:spcAft>
                <a:spcPct val="0"/>
              </a:spcAft>
            </a:pPr>
            <a:r>
              <a:rPr lang="en-ZA" sz="1400" b="1" dirty="0" smtClean="0">
                <a:solidFill>
                  <a:srgbClr val="000000"/>
                </a:solidFill>
                <a:latin typeface="Verdana" charset="0"/>
                <a:ea typeface="ＭＳ Ｐゴシック" charset="0"/>
                <a:cs typeface="ＭＳ Ｐゴシック" charset="0"/>
              </a:rPr>
              <a:t>management practices</a:t>
            </a:r>
            <a:endParaRPr lang="en-US" sz="1400" b="1" dirty="0" smtClean="0">
              <a:solidFill>
                <a:srgbClr val="000000"/>
              </a:solidFill>
              <a:latin typeface="Verdana" charset="0"/>
              <a:ea typeface="ＭＳ Ｐゴシック" charset="0"/>
              <a:cs typeface="ＭＳ Ｐゴシック" charset="0"/>
            </a:endParaRPr>
          </a:p>
        </p:txBody>
      </p:sp>
      <p:sp>
        <p:nvSpPr>
          <p:cNvPr id="25" name="Rectangle 24"/>
          <p:cNvSpPr/>
          <p:nvPr/>
        </p:nvSpPr>
        <p:spPr>
          <a:xfrm>
            <a:off x="0" y="6364288"/>
            <a:ext cx="9144000" cy="49371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Verdana"/>
                <a:cs typeface="Arial"/>
              </a:rPr>
              <a:t> Evident Enablers             Outcome Compromisers       Manifested Dynamic</a:t>
            </a:r>
          </a:p>
        </p:txBody>
      </p:sp>
      <p:sp>
        <p:nvSpPr>
          <p:cNvPr id="26" name="Down Arrow 37"/>
          <p:cNvSpPr/>
          <p:nvPr/>
        </p:nvSpPr>
        <p:spPr bwMode="auto">
          <a:xfrm>
            <a:off x="7572375" y="4797425"/>
            <a:ext cx="169863" cy="268288"/>
          </a:xfrm>
          <a:prstGeom prst="downArrow">
            <a:avLst/>
          </a:prstGeom>
          <a:solidFill>
            <a:schemeClr val="accent2">
              <a:lumMod val="50000"/>
            </a:schemeClr>
          </a:solidFill>
          <a:ln w="19050" cap="flat" cmpd="sng" algn="ctr">
            <a:solidFill>
              <a:schemeClr val="accent1"/>
            </a:solidFill>
            <a:prstDash val="solid"/>
            <a:round/>
            <a:headEnd type="none" w="med" len="med"/>
            <a:tailEnd type="none" w="med" len="med"/>
          </a:ln>
          <a:effectLst/>
        </p:spPr>
        <p:txBody>
          <a:bodyPr lIns="72000" tIns="0" rIns="72000" bIns="0" anchor="ctr"/>
          <a:lstStyle/>
          <a:p>
            <a:pPr marL="57150" indent="-57150" algn="ctr" eaLnBrk="0" hangingPunct="0">
              <a:defRPr/>
            </a:pPr>
            <a:endParaRPr lang="en-US" sz="1600">
              <a:solidFill>
                <a:srgbClr val="FFFFFF"/>
              </a:solidFill>
              <a:latin typeface="Verdana"/>
              <a:ea typeface="ＭＳ Ｐゴシック" charset="0"/>
              <a:cs typeface="Arial"/>
            </a:endParaRPr>
          </a:p>
        </p:txBody>
      </p:sp>
      <p:sp>
        <p:nvSpPr>
          <p:cNvPr id="27" name="Rectangle 11"/>
          <p:cNvSpPr>
            <a:spLocks noChangeArrowheads="1"/>
          </p:cNvSpPr>
          <p:nvPr/>
        </p:nvSpPr>
        <p:spPr bwMode="auto">
          <a:xfrm>
            <a:off x="3203575" y="3573463"/>
            <a:ext cx="2520950" cy="649287"/>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fontAlgn="base">
              <a:spcBef>
                <a:spcPct val="0"/>
              </a:spcBef>
              <a:spcAft>
                <a:spcPct val="0"/>
              </a:spcAft>
            </a:pPr>
            <a:endParaRPr lang="en-US" sz="1400" b="1" dirty="0" smtClean="0">
              <a:solidFill>
                <a:srgbClr val="000000"/>
              </a:solidFill>
              <a:latin typeface="Verdana" charset="0"/>
              <a:ea typeface="ＭＳ Ｐゴシック" charset="0"/>
              <a:cs typeface="ＭＳ Ｐゴシック" charset="0"/>
            </a:endParaRPr>
          </a:p>
          <a:p>
            <a:pPr algn="ctr" fontAlgn="base">
              <a:spcBef>
                <a:spcPct val="0"/>
              </a:spcBef>
              <a:spcAft>
                <a:spcPct val="0"/>
              </a:spcAft>
            </a:pPr>
            <a:r>
              <a:rPr lang="en-ZA" sz="1400" b="1" dirty="0" smtClean="0">
                <a:solidFill>
                  <a:srgbClr val="000000"/>
                </a:solidFill>
                <a:latin typeface="Verdana" charset="0"/>
                <a:ea typeface="ＭＳ Ｐゴシック" charset="0"/>
                <a:cs typeface="ＭＳ Ｐゴシック" charset="0"/>
              </a:rPr>
              <a:t>Tolerance of</a:t>
            </a:r>
            <a:endParaRPr lang="en-US" sz="1400" b="1" dirty="0" smtClean="0">
              <a:solidFill>
                <a:srgbClr val="000000"/>
              </a:solidFill>
              <a:latin typeface="Verdana" charset="0"/>
              <a:ea typeface="ＭＳ Ｐゴシック" charset="0"/>
              <a:cs typeface="ＭＳ Ｐゴシック" charset="0"/>
            </a:endParaRPr>
          </a:p>
          <a:p>
            <a:pPr algn="ctr" fontAlgn="base">
              <a:spcBef>
                <a:spcPct val="0"/>
              </a:spcBef>
              <a:spcAft>
                <a:spcPct val="0"/>
              </a:spcAft>
            </a:pPr>
            <a:r>
              <a:rPr lang="en-US" sz="1400" b="1" dirty="0" smtClean="0">
                <a:solidFill>
                  <a:srgbClr val="000000"/>
                </a:solidFill>
                <a:latin typeface="Verdana" charset="0"/>
                <a:ea typeface="ＭＳ Ｐゴシック" charset="0"/>
                <a:cs typeface="ＭＳ Ｐゴシック" charset="0"/>
              </a:rPr>
              <a:t>u</a:t>
            </a:r>
            <a:r>
              <a:rPr lang="en-ZA" sz="1400" b="1" dirty="0" smtClean="0">
                <a:solidFill>
                  <a:srgbClr val="000000"/>
                </a:solidFill>
                <a:latin typeface="Verdana" charset="0"/>
                <a:ea typeface="ＭＳ Ｐゴシック" charset="0"/>
                <a:cs typeface="ＭＳ Ｐゴシック" charset="0"/>
              </a:rPr>
              <a:t>nderperformance –</a:t>
            </a:r>
          </a:p>
          <a:p>
            <a:pPr algn="ctr" fontAlgn="base">
              <a:spcBef>
                <a:spcPct val="0"/>
              </a:spcBef>
              <a:spcAft>
                <a:spcPct val="0"/>
              </a:spcAft>
            </a:pPr>
            <a:r>
              <a:rPr lang="en-ZA" sz="1400" b="1" dirty="0" smtClean="0">
                <a:solidFill>
                  <a:srgbClr val="000000"/>
                </a:solidFill>
                <a:latin typeface="Verdana" charset="0"/>
                <a:ea typeface="ＭＳ Ｐゴシック" charset="0"/>
                <a:cs typeface="ＭＳ Ｐゴシック" charset="0"/>
              </a:rPr>
              <a:t> nepotism</a:t>
            </a:r>
            <a:endParaRPr lang="en-US" sz="1400" b="1" dirty="0" smtClean="0">
              <a:solidFill>
                <a:srgbClr val="000000"/>
              </a:solidFill>
              <a:latin typeface="Verdana" charset="0"/>
              <a:ea typeface="ＭＳ Ｐゴシック" charset="0"/>
              <a:cs typeface="ＭＳ Ｐゴシック" charset="0"/>
            </a:endParaRPr>
          </a:p>
          <a:p>
            <a:pPr algn="ctr" fontAlgn="base">
              <a:spcBef>
                <a:spcPct val="0"/>
              </a:spcBef>
              <a:spcAft>
                <a:spcPct val="0"/>
              </a:spcAft>
            </a:pPr>
            <a:endParaRPr lang="en-US" sz="1400" b="1" dirty="0" smtClean="0">
              <a:solidFill>
                <a:srgbClr val="000000"/>
              </a:solidFill>
              <a:latin typeface="Verdana" charset="0"/>
              <a:ea typeface="ＭＳ Ｐゴシック" charset="0"/>
              <a:cs typeface="ＭＳ Ｐゴシック" charset="0"/>
            </a:endParaRPr>
          </a:p>
        </p:txBody>
      </p:sp>
      <p:sp>
        <p:nvSpPr>
          <p:cNvPr id="28" name="Rectangle 17"/>
          <p:cNvSpPr>
            <a:spLocks noChangeArrowheads="1"/>
          </p:cNvSpPr>
          <p:nvPr/>
        </p:nvSpPr>
        <p:spPr bwMode="auto">
          <a:xfrm>
            <a:off x="6732588" y="1412875"/>
            <a:ext cx="2160587" cy="936625"/>
          </a:xfrm>
          <a:prstGeom prst="rect">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ZA" sz="1400" b="1" dirty="0" smtClean="0">
                <a:solidFill>
                  <a:srgbClr val="000000"/>
                </a:solidFill>
                <a:latin typeface="Verdana" charset="0"/>
                <a:ea typeface="ＭＳ Ｐゴシック" charset="0"/>
                <a:cs typeface="ＭＳ Ｐゴシック" charset="0"/>
              </a:rPr>
              <a:t>Perception that </a:t>
            </a:r>
          </a:p>
          <a:p>
            <a:pPr algn="ctr" fontAlgn="base">
              <a:spcBef>
                <a:spcPct val="0"/>
              </a:spcBef>
              <a:spcAft>
                <a:spcPct val="0"/>
              </a:spcAft>
            </a:pPr>
            <a:r>
              <a:rPr lang="en-ZA" sz="1400" b="1" dirty="0" smtClean="0">
                <a:solidFill>
                  <a:srgbClr val="000000"/>
                </a:solidFill>
                <a:latin typeface="Verdana" charset="0"/>
                <a:ea typeface="ＭＳ Ｐゴシック" charset="0"/>
                <a:cs typeface="ＭＳ Ｐゴシック" charset="0"/>
              </a:rPr>
              <a:t>company is </a:t>
            </a:r>
          </a:p>
          <a:p>
            <a:pPr algn="ctr" fontAlgn="base">
              <a:spcBef>
                <a:spcPct val="0"/>
              </a:spcBef>
              <a:spcAft>
                <a:spcPct val="0"/>
              </a:spcAft>
            </a:pPr>
            <a:r>
              <a:rPr lang="en-ZA" sz="1400" b="1" dirty="0" smtClean="0">
                <a:solidFill>
                  <a:srgbClr val="000000"/>
                </a:solidFill>
                <a:latin typeface="Verdana" charset="0"/>
                <a:ea typeface="ＭＳ Ｐゴシック" charset="0"/>
                <a:cs typeface="ＭＳ Ｐゴシック" charset="0"/>
              </a:rPr>
              <a:t>not responsive</a:t>
            </a:r>
          </a:p>
        </p:txBody>
      </p:sp>
      <p:sp>
        <p:nvSpPr>
          <p:cNvPr id="29" name="Rectangle 11"/>
          <p:cNvSpPr>
            <a:spLocks noChangeArrowheads="1"/>
          </p:cNvSpPr>
          <p:nvPr/>
        </p:nvSpPr>
        <p:spPr bwMode="auto">
          <a:xfrm>
            <a:off x="3203575" y="2852738"/>
            <a:ext cx="2520950" cy="6477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fontAlgn="base">
              <a:spcBef>
                <a:spcPct val="0"/>
              </a:spcBef>
              <a:spcAft>
                <a:spcPct val="0"/>
              </a:spcAft>
            </a:pPr>
            <a:endParaRPr lang="en-US" sz="1400" b="1" dirty="0" smtClean="0">
              <a:solidFill>
                <a:srgbClr val="000000"/>
              </a:solidFill>
              <a:latin typeface="Verdana" charset="0"/>
              <a:ea typeface="ＭＳ Ｐゴシック" charset="0"/>
              <a:cs typeface="ＭＳ Ｐゴシック" charset="0"/>
            </a:endParaRPr>
          </a:p>
          <a:p>
            <a:pPr algn="ctr" fontAlgn="base">
              <a:spcBef>
                <a:spcPct val="0"/>
              </a:spcBef>
              <a:spcAft>
                <a:spcPct val="0"/>
              </a:spcAft>
            </a:pPr>
            <a:r>
              <a:rPr lang="en-US" sz="1400" b="1" dirty="0" smtClean="0">
                <a:solidFill>
                  <a:srgbClr val="000000"/>
                </a:solidFill>
                <a:latin typeface="Verdana" charset="0"/>
                <a:ea typeface="ＭＳ Ｐゴシック" charset="0"/>
                <a:cs typeface="ＭＳ Ｐゴシック" charset="0"/>
              </a:rPr>
              <a:t>Low  rewards</a:t>
            </a:r>
          </a:p>
          <a:p>
            <a:pPr algn="ctr" fontAlgn="base">
              <a:spcBef>
                <a:spcPct val="0"/>
              </a:spcBef>
              <a:spcAft>
                <a:spcPct val="0"/>
              </a:spcAft>
            </a:pPr>
            <a:endParaRPr lang="en-US" sz="1400" b="1" dirty="0" smtClean="0">
              <a:solidFill>
                <a:srgbClr val="000000"/>
              </a:solidFill>
              <a:latin typeface="Verdana" charset="0"/>
              <a:ea typeface="ＭＳ Ｐゴシック" charset="0"/>
              <a:cs typeface="ＭＳ Ｐゴシック" charset="0"/>
            </a:endParaRPr>
          </a:p>
        </p:txBody>
      </p:sp>
      <p:sp>
        <p:nvSpPr>
          <p:cNvPr id="30" name="Rectangle 19"/>
          <p:cNvSpPr>
            <a:spLocks noChangeArrowheads="1"/>
          </p:cNvSpPr>
          <p:nvPr/>
        </p:nvSpPr>
        <p:spPr bwMode="auto">
          <a:xfrm>
            <a:off x="214313" y="4770438"/>
            <a:ext cx="2413000" cy="730250"/>
          </a:xfrm>
          <a:prstGeom prst="rect">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defRPr/>
            </a:pPr>
            <a:r>
              <a:rPr lang="en-ZA" sz="1400" b="1" dirty="0">
                <a:solidFill>
                  <a:srgbClr val="000000"/>
                </a:solidFill>
                <a:latin typeface="Verdana" charset="0"/>
                <a:ea typeface="ＭＳ Ｐゴシック" charset="0"/>
                <a:cs typeface="Arial"/>
              </a:rPr>
              <a:t>Willingness to</a:t>
            </a:r>
          </a:p>
          <a:p>
            <a:pPr algn="ctr" fontAlgn="base">
              <a:spcBef>
                <a:spcPct val="0"/>
              </a:spcBef>
              <a:spcAft>
                <a:spcPct val="0"/>
              </a:spcAft>
              <a:defRPr/>
            </a:pPr>
            <a:r>
              <a:rPr lang="en-ZA" sz="1400" b="1" dirty="0">
                <a:solidFill>
                  <a:srgbClr val="000000"/>
                </a:solidFill>
                <a:latin typeface="Verdana" charset="0"/>
                <a:ea typeface="ＭＳ Ｐゴシック" charset="0"/>
                <a:cs typeface="Arial"/>
              </a:rPr>
              <a:t>Develop/Improve </a:t>
            </a:r>
          </a:p>
          <a:p>
            <a:pPr algn="ctr" fontAlgn="base">
              <a:spcBef>
                <a:spcPct val="0"/>
              </a:spcBef>
              <a:spcAft>
                <a:spcPct val="0"/>
              </a:spcAft>
              <a:defRPr/>
            </a:pPr>
            <a:r>
              <a:rPr lang="en-ZA" sz="1400" b="1" dirty="0">
                <a:solidFill>
                  <a:srgbClr val="000000"/>
                </a:solidFill>
                <a:latin typeface="Verdana" charset="0"/>
                <a:ea typeface="ＭＳ Ｐゴシック" charset="0"/>
                <a:cs typeface="Arial"/>
              </a:rPr>
              <a:t>skills to add more value</a:t>
            </a:r>
          </a:p>
        </p:txBody>
      </p:sp>
      <p:sp>
        <p:nvSpPr>
          <p:cNvPr id="31" name="Rectangle 17"/>
          <p:cNvSpPr>
            <a:spLocks noChangeArrowheads="1"/>
          </p:cNvSpPr>
          <p:nvPr/>
        </p:nvSpPr>
        <p:spPr bwMode="auto">
          <a:xfrm>
            <a:off x="6732588" y="3940175"/>
            <a:ext cx="2160587" cy="857250"/>
          </a:xfrm>
          <a:prstGeom prst="rect">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endParaRPr lang="en-US" sz="1400" b="1" smtClean="0">
              <a:solidFill>
                <a:srgbClr val="000000"/>
              </a:solidFill>
              <a:latin typeface="Verdana" charset="0"/>
              <a:ea typeface="ＭＳ Ｐゴシック" charset="0"/>
              <a:cs typeface="ＭＳ Ｐゴシック" charset="0"/>
            </a:endParaRPr>
          </a:p>
          <a:p>
            <a:pPr algn="ctr" fontAlgn="base">
              <a:spcBef>
                <a:spcPct val="0"/>
              </a:spcBef>
              <a:spcAft>
                <a:spcPct val="0"/>
              </a:spcAft>
            </a:pPr>
            <a:r>
              <a:rPr lang="en-US" sz="1400" b="1" smtClean="0">
                <a:solidFill>
                  <a:srgbClr val="000000"/>
                </a:solidFill>
                <a:latin typeface="Verdana" charset="0"/>
                <a:ea typeface="ＭＳ Ｐゴシック" charset="0"/>
                <a:cs typeface="ＭＳ Ｐゴシック" charset="0"/>
              </a:rPr>
              <a:t>Impacts on </a:t>
            </a:r>
          </a:p>
          <a:p>
            <a:pPr algn="ctr" fontAlgn="base">
              <a:spcBef>
                <a:spcPct val="0"/>
              </a:spcBef>
              <a:spcAft>
                <a:spcPct val="0"/>
              </a:spcAft>
            </a:pPr>
            <a:r>
              <a:rPr lang="en-US" sz="1400" b="1" smtClean="0">
                <a:solidFill>
                  <a:srgbClr val="000000"/>
                </a:solidFill>
                <a:latin typeface="Verdana" charset="0"/>
                <a:ea typeface="ＭＳ Ｐゴシック" charset="0"/>
                <a:cs typeface="ＭＳ Ｐゴシック" charset="0"/>
              </a:rPr>
              <a:t>sustainable ability</a:t>
            </a:r>
          </a:p>
          <a:p>
            <a:pPr algn="ctr" fontAlgn="base">
              <a:spcBef>
                <a:spcPct val="0"/>
              </a:spcBef>
              <a:spcAft>
                <a:spcPct val="0"/>
              </a:spcAft>
            </a:pPr>
            <a:r>
              <a:rPr lang="en-US" sz="1400" b="1" smtClean="0">
                <a:solidFill>
                  <a:srgbClr val="000000"/>
                </a:solidFill>
                <a:latin typeface="Verdana" charset="0"/>
                <a:ea typeface="ＭＳ Ｐゴシック" charset="0"/>
                <a:cs typeface="ＭＳ Ｐゴシック" charset="0"/>
              </a:rPr>
              <a:t>to perform over time </a:t>
            </a:r>
          </a:p>
          <a:p>
            <a:pPr algn="ctr" fontAlgn="base">
              <a:spcBef>
                <a:spcPct val="0"/>
              </a:spcBef>
              <a:spcAft>
                <a:spcPct val="0"/>
              </a:spcAft>
            </a:pPr>
            <a:endParaRPr lang="en-US" sz="1400" b="1" smtClean="0">
              <a:solidFill>
                <a:srgbClr val="000000"/>
              </a:solidFill>
              <a:latin typeface="Verdana" charset="0"/>
              <a:ea typeface="ＭＳ Ｐゴシック" charset="0"/>
              <a:cs typeface="ＭＳ Ｐゴシック" charset="0"/>
            </a:endParaRPr>
          </a:p>
        </p:txBody>
      </p:sp>
      <p:sp>
        <p:nvSpPr>
          <p:cNvPr id="32" name="Down Arrow 37"/>
          <p:cNvSpPr/>
          <p:nvPr/>
        </p:nvSpPr>
        <p:spPr bwMode="auto">
          <a:xfrm>
            <a:off x="7572375" y="3644900"/>
            <a:ext cx="169863" cy="268288"/>
          </a:xfrm>
          <a:prstGeom prst="downArrow">
            <a:avLst/>
          </a:prstGeom>
          <a:solidFill>
            <a:schemeClr val="accent2">
              <a:lumMod val="50000"/>
            </a:schemeClr>
          </a:solidFill>
          <a:ln w="19050" cap="flat" cmpd="sng" algn="ctr">
            <a:solidFill>
              <a:schemeClr val="accent1"/>
            </a:solidFill>
            <a:prstDash val="solid"/>
            <a:round/>
            <a:headEnd type="none" w="med" len="med"/>
            <a:tailEnd type="none" w="med" len="med"/>
          </a:ln>
          <a:effectLst/>
        </p:spPr>
        <p:txBody>
          <a:bodyPr lIns="72000" tIns="0" rIns="72000" bIns="0" anchor="ctr"/>
          <a:lstStyle/>
          <a:p>
            <a:pPr marL="57150" indent="-57150" algn="ctr" eaLnBrk="0" hangingPunct="0">
              <a:defRPr/>
            </a:pPr>
            <a:endParaRPr lang="en-US" sz="1600">
              <a:solidFill>
                <a:srgbClr val="FFFFFF"/>
              </a:solidFill>
              <a:latin typeface="Verdana"/>
              <a:ea typeface="ＭＳ Ｐゴシック" charset="0"/>
              <a:cs typeface="Arial"/>
            </a:endParaRPr>
          </a:p>
        </p:txBody>
      </p:sp>
      <p:sp>
        <p:nvSpPr>
          <p:cNvPr id="33" name="Down Arrow 32"/>
          <p:cNvSpPr/>
          <p:nvPr/>
        </p:nvSpPr>
        <p:spPr bwMode="auto">
          <a:xfrm>
            <a:off x="7572375" y="2420938"/>
            <a:ext cx="169863" cy="268287"/>
          </a:xfrm>
          <a:prstGeom prst="downArrow">
            <a:avLst/>
          </a:prstGeom>
          <a:solidFill>
            <a:schemeClr val="accent2">
              <a:lumMod val="50000"/>
            </a:schemeClr>
          </a:solidFill>
          <a:ln w="19050" cap="flat" cmpd="sng" algn="ctr">
            <a:solidFill>
              <a:schemeClr val="accent1"/>
            </a:solidFill>
            <a:prstDash val="solid"/>
            <a:round/>
            <a:headEnd type="none" w="med" len="med"/>
            <a:tailEnd type="none" w="med" len="med"/>
          </a:ln>
          <a:effectLst/>
        </p:spPr>
        <p:txBody>
          <a:bodyPr lIns="72000" tIns="0" rIns="72000" bIns="0" anchor="ctr"/>
          <a:lstStyle/>
          <a:p>
            <a:pPr marL="57150" indent="-57150" algn="ctr" eaLnBrk="0" hangingPunct="0">
              <a:defRPr/>
            </a:pPr>
            <a:endParaRPr lang="en-US" sz="1600">
              <a:solidFill>
                <a:srgbClr val="FFFFFF"/>
              </a:solidFill>
              <a:latin typeface="Verdana"/>
              <a:ea typeface="ＭＳ Ｐゴシック" charset="0"/>
              <a:cs typeface="Arial"/>
            </a:endParaRPr>
          </a:p>
        </p:txBody>
      </p:sp>
      <p:sp>
        <p:nvSpPr>
          <p:cNvPr id="34" name="Rectangle 4"/>
          <p:cNvSpPr>
            <a:spLocks noChangeArrowheads="1"/>
          </p:cNvSpPr>
          <p:nvPr/>
        </p:nvSpPr>
        <p:spPr bwMode="auto">
          <a:xfrm>
            <a:off x="214313" y="1412875"/>
            <a:ext cx="2413000" cy="714375"/>
          </a:xfrm>
          <a:prstGeom prst="rect">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ZA" sz="1400" b="1" dirty="0" smtClean="0">
                <a:solidFill>
                  <a:srgbClr val="000000"/>
                </a:solidFill>
                <a:latin typeface="Verdana" charset="0"/>
                <a:ea typeface="ＭＳ Ｐゴシック" charset="0"/>
                <a:cs typeface="ＭＳ Ｐゴシック" charset="0"/>
              </a:rPr>
              <a:t>Even stronger </a:t>
            </a:r>
          </a:p>
          <a:p>
            <a:pPr algn="ctr" fontAlgn="base">
              <a:spcBef>
                <a:spcPct val="0"/>
              </a:spcBef>
              <a:spcAft>
                <a:spcPct val="0"/>
              </a:spcAft>
            </a:pPr>
            <a:r>
              <a:rPr lang="en-ZA" sz="1400" b="1" dirty="0" smtClean="0">
                <a:solidFill>
                  <a:srgbClr val="000000"/>
                </a:solidFill>
                <a:latin typeface="Verdana" charset="0"/>
                <a:ea typeface="ＭＳ Ｐゴシック" charset="0"/>
                <a:cs typeface="ＭＳ Ｐゴシック" charset="0"/>
              </a:rPr>
              <a:t>alignment &amp; focus </a:t>
            </a:r>
          </a:p>
          <a:p>
            <a:pPr algn="ctr" fontAlgn="base">
              <a:spcBef>
                <a:spcPct val="0"/>
              </a:spcBef>
              <a:spcAft>
                <a:spcPct val="0"/>
              </a:spcAft>
            </a:pPr>
            <a:r>
              <a:rPr lang="en-ZA" sz="1400" b="1" dirty="0" smtClean="0">
                <a:solidFill>
                  <a:srgbClr val="000000"/>
                </a:solidFill>
                <a:latin typeface="Verdana" charset="0"/>
                <a:ea typeface="ＭＳ Ｐゴシック" charset="0"/>
                <a:cs typeface="ＭＳ Ｐゴシック" charset="0"/>
              </a:rPr>
              <a:t>on Safety</a:t>
            </a:r>
          </a:p>
        </p:txBody>
      </p:sp>
      <p:sp>
        <p:nvSpPr>
          <p:cNvPr id="35" name="Rectangle 4"/>
          <p:cNvSpPr>
            <a:spLocks noChangeArrowheads="1"/>
          </p:cNvSpPr>
          <p:nvPr/>
        </p:nvSpPr>
        <p:spPr bwMode="auto">
          <a:xfrm>
            <a:off x="0" y="-1"/>
            <a:ext cx="9144000" cy="649111"/>
          </a:xfrm>
          <a:prstGeom prst="rect">
            <a:avLst/>
          </a:prstGeom>
          <a:solidFill>
            <a:schemeClr val="bg1">
              <a:lumMod val="75000"/>
            </a:schemeClr>
          </a:solidFill>
          <a:ln w="9525">
            <a:noFill/>
            <a:miter lim="800000"/>
            <a:headEnd/>
            <a:tailEnd/>
          </a:ln>
        </p:spPr>
        <p:txBody>
          <a:bodyPr anchor="ctr"/>
          <a:lstStyle/>
          <a:p>
            <a:pPr algn="ctr">
              <a:spcBef>
                <a:spcPct val="20000"/>
              </a:spcBef>
              <a:buClr>
                <a:schemeClr val="folHlink"/>
              </a:buClr>
              <a:defRPr/>
            </a:pPr>
            <a:endParaRPr lang="en-GB" sz="2000" b="1" dirty="0">
              <a:solidFill>
                <a:srgbClr val="000000"/>
              </a:solidFill>
              <a:latin typeface="Verdana" pitchFamily="34" charset="0"/>
              <a:ea typeface="ＭＳ Ｐゴシック" pitchFamily="34" charset="-128"/>
              <a:cs typeface="+mn-cs"/>
            </a:endParaRPr>
          </a:p>
          <a:p>
            <a:pPr algn="ctr">
              <a:spcBef>
                <a:spcPct val="20000"/>
              </a:spcBef>
              <a:buClr>
                <a:schemeClr val="folHlink"/>
              </a:buClr>
              <a:defRPr/>
            </a:pPr>
            <a:r>
              <a:rPr lang="en-GB" sz="2000" b="1" dirty="0" smtClean="0">
                <a:solidFill>
                  <a:srgbClr val="000000"/>
                </a:solidFill>
                <a:latin typeface="Verdana" pitchFamily="34" charset="0"/>
                <a:ea typeface="ＭＳ Ｐゴシック" pitchFamily="34" charset="-128"/>
              </a:rPr>
              <a:t>BeQ Narrative Told</a:t>
            </a:r>
          </a:p>
          <a:p>
            <a:pPr algn="ctr">
              <a:spcBef>
                <a:spcPct val="20000"/>
              </a:spcBef>
              <a:buClr>
                <a:schemeClr val="folHlink"/>
              </a:buClr>
              <a:defRPr/>
            </a:pPr>
            <a:endParaRPr lang="en-GB" sz="2000" b="1" dirty="0">
              <a:solidFill>
                <a:srgbClr val="FFC000"/>
              </a:solidFill>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427723978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Quantitative statistical analysis</a:t>
            </a:r>
            <a:endParaRPr lang="en-ZA" dirty="0"/>
          </a:p>
        </p:txBody>
      </p:sp>
      <p:sp>
        <p:nvSpPr>
          <p:cNvPr id="5" name="Slide Number Placeholder 4"/>
          <p:cNvSpPr>
            <a:spLocks noGrp="1"/>
          </p:cNvSpPr>
          <p:nvPr>
            <p:ph type="sldNum" sz="quarter" idx="12"/>
          </p:nvPr>
        </p:nvSpPr>
        <p:spPr/>
        <p:txBody>
          <a:bodyPr/>
          <a:lstStyle/>
          <a:p>
            <a:fld id="{B1AD706F-8F13-42A8-BF8D-72AC08488D1F}" type="slidenum">
              <a:rPr lang="en-ZA" smtClean="0"/>
              <a:pPr/>
              <a:t>23</a:t>
            </a:fld>
            <a:endParaRPr lang="en-ZA" dirty="0"/>
          </a:p>
        </p:txBody>
      </p:sp>
      <p:sp>
        <p:nvSpPr>
          <p:cNvPr id="6" name="Text Placeholder 5"/>
          <p:cNvSpPr>
            <a:spLocks noGrp="1"/>
          </p:cNvSpPr>
          <p:nvPr>
            <p:ph type="body" sz="quarter" idx="13"/>
          </p:nvPr>
        </p:nvSpPr>
        <p:spPr>
          <a:xfrm>
            <a:off x="249382" y="624408"/>
            <a:ext cx="8419606" cy="358199"/>
          </a:xfrm>
        </p:spPr>
        <p:txBody>
          <a:bodyPr/>
          <a:lstStyle/>
          <a:p>
            <a:r>
              <a:rPr lang="en-ZA" dirty="0" smtClean="0"/>
              <a:t>Factor analysis and regression</a:t>
            </a:r>
            <a:endParaRPr lang="en-ZA" dirty="0"/>
          </a:p>
        </p:txBody>
      </p:sp>
      <p:sp>
        <p:nvSpPr>
          <p:cNvPr id="13" name="Content Placeholder 2"/>
          <p:cNvSpPr>
            <a:spLocks noGrp="1"/>
          </p:cNvSpPr>
          <p:nvPr>
            <p:ph idx="1"/>
          </p:nvPr>
        </p:nvSpPr>
        <p:spPr>
          <a:xfrm>
            <a:off x="1" y="1298574"/>
            <a:ext cx="9144000" cy="5559426"/>
          </a:xfrm>
          <a:solidFill>
            <a:srgbClr val="FFFFFF"/>
          </a:solidFill>
        </p:spPr>
        <p:txBody>
          <a:bodyPr/>
          <a:lstStyle/>
          <a:p>
            <a:pPr marL="0" indent="0" algn="ctr">
              <a:buNone/>
            </a:pPr>
            <a:r>
              <a:rPr lang="en-US" sz="3200" dirty="0">
                <a:solidFill>
                  <a:srgbClr val="333399"/>
                </a:solidFill>
              </a:rPr>
              <a:t/>
            </a:r>
            <a:br>
              <a:rPr lang="en-US" sz="3200" dirty="0">
                <a:solidFill>
                  <a:srgbClr val="333399"/>
                </a:solidFill>
              </a:rPr>
            </a:br>
            <a:r>
              <a:rPr lang="en-US" sz="3200" dirty="0" smtClean="0">
                <a:solidFill>
                  <a:srgbClr val="333399"/>
                </a:solidFill>
                <a:latin typeface="Apple Chancery"/>
                <a:cs typeface="Apple Chancery"/>
              </a:rPr>
              <a:t> </a:t>
            </a:r>
            <a:endParaRPr lang="en-ZA" sz="1400" dirty="0" smtClean="0"/>
          </a:p>
        </p:txBody>
      </p:sp>
      <p:sp>
        <p:nvSpPr>
          <p:cNvPr id="7" name="Rectangle 1"/>
          <p:cNvSpPr>
            <a:spLocks noChangeArrowheads="1"/>
          </p:cNvSpPr>
          <p:nvPr/>
        </p:nvSpPr>
        <p:spPr bwMode="auto">
          <a:xfrm>
            <a:off x="814915" y="1426010"/>
            <a:ext cx="7758113" cy="10156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spAutoFit/>
          </a:bodyPr>
          <a:lstStyle/>
          <a:p>
            <a:pPr algn="ctr" fontAlgn="base">
              <a:spcBef>
                <a:spcPct val="0"/>
              </a:spcBef>
              <a:spcAft>
                <a:spcPct val="0"/>
              </a:spcAft>
              <a:defRPr/>
            </a:pPr>
            <a:r>
              <a:rPr lang="en-US" sz="1200" b="1" dirty="0" smtClean="0">
                <a:solidFill>
                  <a:srgbClr val="292929"/>
                </a:solidFill>
                <a:latin typeface="Arial"/>
                <a:ea typeface="ＭＳ Ｐゴシック" charset="0"/>
                <a:cs typeface="Arial"/>
              </a:rPr>
              <a:t>Ghana I-ENGAGE  </a:t>
            </a:r>
            <a:r>
              <a:rPr lang="en-US" sz="1200" b="1" dirty="0">
                <a:solidFill>
                  <a:srgbClr val="292929"/>
                </a:solidFill>
                <a:latin typeface="Arial"/>
                <a:ea typeface="ＭＳ Ｐゴシック" charset="0"/>
                <a:cs typeface="Arial"/>
              </a:rPr>
              <a:t>= </a:t>
            </a:r>
          </a:p>
          <a:p>
            <a:pPr algn="ctr" fontAlgn="base">
              <a:spcBef>
                <a:spcPct val="0"/>
              </a:spcBef>
              <a:spcAft>
                <a:spcPct val="0"/>
              </a:spcAft>
              <a:defRPr/>
            </a:pPr>
            <a:endParaRPr lang="en-US" sz="1200" b="1" dirty="0">
              <a:solidFill>
                <a:srgbClr val="292929"/>
              </a:solidFill>
              <a:latin typeface="Arial"/>
              <a:ea typeface="ＭＳ Ｐゴシック" charset="0"/>
              <a:cs typeface="Arial"/>
            </a:endParaRPr>
          </a:p>
          <a:p>
            <a:pPr algn="ctr" eaLnBrk="0" fontAlgn="base" hangingPunct="0">
              <a:spcBef>
                <a:spcPct val="0"/>
              </a:spcBef>
              <a:spcAft>
                <a:spcPct val="0"/>
              </a:spcAft>
              <a:defRPr/>
            </a:pPr>
            <a:r>
              <a:rPr lang="en-US" sz="1200" b="1" dirty="0">
                <a:solidFill>
                  <a:srgbClr val="292929"/>
                </a:solidFill>
                <a:latin typeface="Arial"/>
                <a:ea typeface="ＭＳ Ｐゴシック" charset="0"/>
                <a:cs typeface="Arial"/>
              </a:rPr>
              <a:t>	 =.26*TEAMWORK (INTRA AND INTER TEAM)+ 24*SUPERVISION+  </a:t>
            </a:r>
          </a:p>
          <a:p>
            <a:pPr algn="ctr" eaLnBrk="0" fontAlgn="base" hangingPunct="0">
              <a:spcBef>
                <a:spcPct val="0"/>
              </a:spcBef>
              <a:spcAft>
                <a:spcPct val="0"/>
              </a:spcAft>
              <a:defRPr/>
            </a:pPr>
            <a:r>
              <a:rPr lang="en-US" sz="1200" b="1" dirty="0">
                <a:solidFill>
                  <a:srgbClr val="292929"/>
                </a:solidFill>
                <a:latin typeface="Arial"/>
                <a:ea typeface="ＭＳ Ｐゴシック" charset="0"/>
                <a:cs typeface="Arial"/>
              </a:rPr>
              <a:t>.18*RESPECT</a:t>
            </a:r>
          </a:p>
          <a:p>
            <a:pPr algn="ctr" eaLnBrk="0" fontAlgn="base" hangingPunct="0">
              <a:spcBef>
                <a:spcPct val="0"/>
              </a:spcBef>
              <a:spcAft>
                <a:spcPct val="0"/>
              </a:spcAft>
              <a:defRPr/>
            </a:pPr>
            <a:r>
              <a:rPr lang="en-US" sz="1200" b="1" dirty="0">
                <a:solidFill>
                  <a:srgbClr val="292929"/>
                </a:solidFill>
                <a:latin typeface="Arial"/>
                <a:ea typeface="ＭＳ Ｐゴシック" charset="0"/>
                <a:cs typeface="Arial"/>
              </a:rPr>
              <a:t>+.13*BEING CONSULTED+.11* TRUST +.2</a:t>
            </a:r>
          </a:p>
        </p:txBody>
      </p:sp>
      <p:sp>
        <p:nvSpPr>
          <p:cNvPr id="11" name="Rectangle 1"/>
          <p:cNvSpPr>
            <a:spLocks noChangeArrowheads="1"/>
          </p:cNvSpPr>
          <p:nvPr/>
        </p:nvSpPr>
        <p:spPr bwMode="auto">
          <a:xfrm>
            <a:off x="823673" y="2689815"/>
            <a:ext cx="7758113" cy="10156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spAutoFit/>
          </a:bodyPr>
          <a:lstStyle/>
          <a:p>
            <a:pPr marL="900430" algn="ctr">
              <a:lnSpc>
                <a:spcPct val="150000"/>
              </a:lnSpc>
              <a:spcAft>
                <a:spcPts val="0"/>
              </a:spcAft>
            </a:pPr>
            <a:r>
              <a:rPr lang="en-ZA" sz="1200" b="1" dirty="0" smtClean="0">
                <a:solidFill>
                  <a:srgbClr val="292929"/>
                </a:solidFill>
                <a:latin typeface="Arial"/>
                <a:ea typeface="Times New Roman"/>
                <a:cs typeface="Arial"/>
              </a:rPr>
              <a:t>Australia I</a:t>
            </a:r>
            <a:r>
              <a:rPr lang="en-ZA" sz="1200" b="1" dirty="0">
                <a:solidFill>
                  <a:srgbClr val="292929"/>
                </a:solidFill>
                <a:latin typeface="Arial"/>
                <a:ea typeface="Times New Roman"/>
                <a:cs typeface="Arial"/>
              </a:rPr>
              <a:t>-ENGAGE </a:t>
            </a:r>
            <a:r>
              <a:rPr lang="en-ZA" sz="1200" b="1" dirty="0" smtClean="0">
                <a:solidFill>
                  <a:srgbClr val="292929"/>
                </a:solidFill>
                <a:latin typeface="Arial"/>
                <a:ea typeface="Times New Roman"/>
                <a:cs typeface="Arial"/>
              </a:rPr>
              <a:t>=</a:t>
            </a:r>
          </a:p>
          <a:p>
            <a:pPr marL="900430" algn="ctr">
              <a:lnSpc>
                <a:spcPct val="150000"/>
              </a:lnSpc>
              <a:spcAft>
                <a:spcPts val="0"/>
              </a:spcAft>
            </a:pPr>
            <a:endParaRPr lang="en-US" sz="1200" b="1" dirty="0">
              <a:solidFill>
                <a:srgbClr val="292929"/>
              </a:solidFill>
              <a:latin typeface="Arial"/>
              <a:ea typeface="Times New Roman"/>
              <a:cs typeface="Arial"/>
            </a:endParaRPr>
          </a:p>
          <a:p>
            <a:pPr algn="ctr"/>
            <a:r>
              <a:rPr lang="en-US" sz="1200" b="1" dirty="0">
                <a:solidFill>
                  <a:srgbClr val="292929"/>
                </a:solidFill>
                <a:latin typeface="Arial"/>
                <a:ea typeface="Times New Roman"/>
                <a:cs typeface="Arial"/>
              </a:rPr>
              <a:t>28*CONNECTION + .21*SUPERVISOR SKILL (DOING AND BEING) </a:t>
            </a:r>
            <a:endParaRPr lang="en-US" sz="1200" b="1" dirty="0" smtClean="0">
              <a:solidFill>
                <a:srgbClr val="292929"/>
              </a:solidFill>
              <a:latin typeface="Arial"/>
              <a:ea typeface="Times New Roman"/>
              <a:cs typeface="Arial"/>
            </a:endParaRPr>
          </a:p>
          <a:p>
            <a:pPr algn="ctr"/>
            <a:r>
              <a:rPr lang="en-US" sz="1200" b="1" dirty="0" smtClean="0">
                <a:solidFill>
                  <a:srgbClr val="292929"/>
                </a:solidFill>
                <a:latin typeface="Arial"/>
                <a:ea typeface="Times New Roman"/>
                <a:cs typeface="Arial"/>
              </a:rPr>
              <a:t>+ .19</a:t>
            </a:r>
            <a:r>
              <a:rPr lang="en-US" sz="1200" b="1" dirty="0">
                <a:solidFill>
                  <a:srgbClr val="292929"/>
                </a:solidFill>
                <a:latin typeface="Arial"/>
                <a:ea typeface="Times New Roman"/>
                <a:cs typeface="Arial"/>
              </a:rPr>
              <a:t>*TEAMWORK +. 13*FAIRNESS +.18</a:t>
            </a:r>
            <a:r>
              <a:rPr lang="en-US" sz="1200" b="1" dirty="0">
                <a:solidFill>
                  <a:srgbClr val="292929"/>
                </a:solidFill>
                <a:latin typeface="Arial"/>
                <a:cs typeface="Arial"/>
              </a:rPr>
              <a:t> </a:t>
            </a:r>
            <a:endParaRPr lang="en-US" sz="1200" b="1" kern="0" dirty="0">
              <a:solidFill>
                <a:srgbClr val="292929"/>
              </a:solidFill>
              <a:latin typeface="Arial"/>
              <a:ea typeface="ＭＳ Ｐゴシック" pitchFamily="34" charset="-128"/>
              <a:cs typeface="Arial"/>
            </a:endParaRPr>
          </a:p>
        </p:txBody>
      </p:sp>
      <p:sp>
        <p:nvSpPr>
          <p:cNvPr id="12" name="Rectangle 1"/>
          <p:cNvSpPr>
            <a:spLocks noChangeArrowheads="1"/>
          </p:cNvSpPr>
          <p:nvPr/>
        </p:nvSpPr>
        <p:spPr bwMode="auto">
          <a:xfrm>
            <a:off x="866005" y="3981589"/>
            <a:ext cx="7758113" cy="83099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spAutoFit/>
          </a:bodyPr>
          <a:lstStyle/>
          <a:p>
            <a:pPr algn="ctr"/>
            <a:r>
              <a:rPr lang="en-ZA" sz="1200" b="1" dirty="0" smtClean="0">
                <a:solidFill>
                  <a:srgbClr val="292929"/>
                </a:solidFill>
                <a:latin typeface="Arial"/>
                <a:cs typeface="Arial"/>
              </a:rPr>
              <a:t>Peru I-ENGAGE =</a:t>
            </a:r>
          </a:p>
          <a:p>
            <a:pPr algn="ctr"/>
            <a:endParaRPr lang="en-ZA" sz="1200" b="1" dirty="0" smtClean="0">
              <a:solidFill>
                <a:srgbClr val="292929"/>
              </a:solidFill>
              <a:latin typeface="Arial"/>
              <a:cs typeface="Arial"/>
            </a:endParaRPr>
          </a:p>
          <a:p>
            <a:pPr algn="ctr"/>
            <a:r>
              <a:rPr lang="en-US" sz="1200" b="1" dirty="0">
                <a:solidFill>
                  <a:srgbClr val="292929"/>
                </a:solidFill>
                <a:latin typeface="Arial"/>
                <a:cs typeface="Arial"/>
              </a:rPr>
              <a:t>.22*CARING + .21*CONNECTION +.17*ALIGNMENT (DOING) </a:t>
            </a:r>
            <a:endParaRPr lang="en-US" sz="1200" b="1" dirty="0" smtClean="0">
              <a:solidFill>
                <a:srgbClr val="292929"/>
              </a:solidFill>
              <a:latin typeface="Arial"/>
              <a:cs typeface="Arial"/>
            </a:endParaRPr>
          </a:p>
          <a:p>
            <a:pPr algn="ctr"/>
            <a:r>
              <a:rPr lang="en-US" sz="1200" b="1" dirty="0" smtClean="0">
                <a:solidFill>
                  <a:srgbClr val="292929"/>
                </a:solidFill>
                <a:latin typeface="Arial"/>
                <a:cs typeface="Arial"/>
              </a:rPr>
              <a:t>+ </a:t>
            </a:r>
            <a:r>
              <a:rPr lang="en-US" sz="1200" b="1" dirty="0">
                <a:solidFill>
                  <a:srgbClr val="292929"/>
                </a:solidFill>
                <a:latin typeface="Arial"/>
                <a:cs typeface="Arial"/>
              </a:rPr>
              <a:t>.15*LEADERSHIP EXAMPLE  +.15*SUPPORT +.10 </a:t>
            </a:r>
            <a:endParaRPr lang="en-US" sz="1200" b="1" kern="0" dirty="0">
              <a:solidFill>
                <a:srgbClr val="292929"/>
              </a:solidFill>
              <a:latin typeface="Arial"/>
              <a:ea typeface="ＭＳ Ｐゴシック" pitchFamily="34" charset="-128"/>
              <a:cs typeface="Arial"/>
            </a:endParaRPr>
          </a:p>
        </p:txBody>
      </p:sp>
      <p:sp>
        <p:nvSpPr>
          <p:cNvPr id="3" name="TextBox 2"/>
          <p:cNvSpPr txBox="1"/>
          <p:nvPr/>
        </p:nvSpPr>
        <p:spPr>
          <a:xfrm>
            <a:off x="2003778" y="5334000"/>
            <a:ext cx="184666" cy="369332"/>
          </a:xfrm>
          <a:prstGeom prst="rect">
            <a:avLst/>
          </a:prstGeom>
          <a:solidFill>
            <a:srgbClr val="FFFFFF"/>
          </a:solidFill>
        </p:spPr>
        <p:txBody>
          <a:bodyPr wrap="none" rtlCol="0">
            <a:spAutoFit/>
          </a:bodyPr>
          <a:lstStyle/>
          <a:p>
            <a:endParaRPr lang="en-US" dirty="0"/>
          </a:p>
        </p:txBody>
      </p:sp>
      <p:sp>
        <p:nvSpPr>
          <p:cNvPr id="15" name="Rectangle 1"/>
          <p:cNvSpPr>
            <a:spLocks noChangeArrowheads="1"/>
          </p:cNvSpPr>
          <p:nvPr/>
        </p:nvSpPr>
        <p:spPr bwMode="auto">
          <a:xfrm>
            <a:off x="885472" y="5073513"/>
            <a:ext cx="7758113" cy="110799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spAutoFit/>
          </a:bodyPr>
          <a:lstStyle/>
          <a:p>
            <a:pPr algn="ctr">
              <a:defRPr/>
            </a:pPr>
            <a:r>
              <a:rPr lang="en-US" sz="1600" b="1" dirty="0" smtClean="0">
                <a:solidFill>
                  <a:schemeClr val="tx2"/>
                </a:solidFill>
                <a:latin typeface="Tahoma" pitchFamily="34" charset="0"/>
                <a:ea typeface="Times New Roman" pitchFamily="18" charset="0"/>
                <a:cs typeface="Tahoma" pitchFamily="34" charset="0"/>
              </a:rPr>
              <a:t>South Africa I-ENGAGE </a:t>
            </a:r>
            <a:r>
              <a:rPr lang="en-US" sz="1600" b="1" dirty="0">
                <a:solidFill>
                  <a:schemeClr val="tx2"/>
                </a:solidFill>
                <a:latin typeface="Tahoma" pitchFamily="34" charset="0"/>
                <a:ea typeface="Times New Roman" pitchFamily="18" charset="0"/>
                <a:cs typeface="Tahoma" pitchFamily="34" charset="0"/>
              </a:rPr>
              <a:t>= </a:t>
            </a:r>
          </a:p>
          <a:p>
            <a:pPr algn="ctr">
              <a:defRPr/>
            </a:pPr>
            <a:endParaRPr lang="en-US" sz="1600" dirty="0">
              <a:solidFill>
                <a:schemeClr val="tx2"/>
              </a:solidFill>
              <a:latin typeface="Tahoma" pitchFamily="34" charset="0"/>
              <a:cs typeface="Tahoma" pitchFamily="34" charset="0"/>
            </a:endParaRPr>
          </a:p>
          <a:p>
            <a:pPr algn="ctr" eaLnBrk="0" hangingPunct="0">
              <a:defRPr/>
            </a:pPr>
            <a:r>
              <a:rPr lang="en-US" b="1" dirty="0">
                <a:solidFill>
                  <a:schemeClr val="tx2"/>
                </a:solidFill>
                <a:latin typeface="Tw Cen MT" pitchFamily="34" charset="0"/>
                <a:ea typeface="Times New Roman" pitchFamily="18" charset="0"/>
              </a:rPr>
              <a:t>	</a:t>
            </a:r>
            <a:r>
              <a:rPr lang="en-US" sz="1600" b="1" dirty="0" smtClean="0">
                <a:solidFill>
                  <a:schemeClr val="tx2"/>
                </a:solidFill>
              </a:rPr>
              <a:t> = .222*SUPPORT + .151*DIVERSITY + .130*SUPERVISION + 2.342</a:t>
            </a:r>
          </a:p>
          <a:p>
            <a:pPr algn="ctr" eaLnBrk="0" hangingPunct="0">
              <a:defRPr/>
            </a:pPr>
            <a:endParaRPr lang="en-US" sz="1600" dirty="0">
              <a:solidFill>
                <a:schemeClr val="tx2"/>
              </a:solidFill>
            </a:endParaRPr>
          </a:p>
        </p:txBody>
      </p:sp>
      <p:sp>
        <p:nvSpPr>
          <p:cNvPr id="16" name="Rectangle 4"/>
          <p:cNvSpPr>
            <a:spLocks noChangeArrowheads="1"/>
          </p:cNvSpPr>
          <p:nvPr/>
        </p:nvSpPr>
        <p:spPr bwMode="auto">
          <a:xfrm>
            <a:off x="0" y="-1"/>
            <a:ext cx="9144000" cy="649111"/>
          </a:xfrm>
          <a:prstGeom prst="rect">
            <a:avLst/>
          </a:prstGeom>
          <a:solidFill>
            <a:schemeClr val="bg1">
              <a:lumMod val="75000"/>
            </a:schemeClr>
          </a:solidFill>
          <a:ln w="9525">
            <a:noFill/>
            <a:miter lim="800000"/>
            <a:headEnd/>
            <a:tailEnd/>
          </a:ln>
        </p:spPr>
        <p:txBody>
          <a:bodyPr anchor="ctr"/>
          <a:lstStyle/>
          <a:p>
            <a:pPr algn="ctr">
              <a:spcBef>
                <a:spcPct val="20000"/>
              </a:spcBef>
              <a:buClr>
                <a:schemeClr val="folHlink"/>
              </a:buClr>
              <a:defRPr/>
            </a:pPr>
            <a:endParaRPr lang="en-GB" sz="2000" b="1" dirty="0">
              <a:solidFill>
                <a:srgbClr val="000000"/>
              </a:solidFill>
              <a:latin typeface="Verdana" pitchFamily="34" charset="0"/>
              <a:ea typeface="ＭＳ Ｐゴシック" pitchFamily="34" charset="-128"/>
              <a:cs typeface="+mn-cs"/>
            </a:endParaRPr>
          </a:p>
          <a:p>
            <a:pPr algn="ctr">
              <a:spcBef>
                <a:spcPct val="20000"/>
              </a:spcBef>
              <a:buClr>
                <a:schemeClr val="folHlink"/>
              </a:buClr>
              <a:defRPr/>
            </a:pPr>
            <a:r>
              <a:rPr lang="en-GB" sz="2000" b="1" dirty="0" smtClean="0">
                <a:solidFill>
                  <a:srgbClr val="000000"/>
                </a:solidFill>
                <a:latin typeface="Verdana" pitchFamily="34" charset="0"/>
                <a:ea typeface="ＭＳ Ｐゴシック" pitchFamily="34" charset="-128"/>
              </a:rPr>
              <a:t>I-engage formula</a:t>
            </a:r>
          </a:p>
          <a:p>
            <a:pPr algn="ctr">
              <a:spcBef>
                <a:spcPct val="20000"/>
              </a:spcBef>
              <a:buClr>
                <a:schemeClr val="folHlink"/>
              </a:buClr>
              <a:defRPr/>
            </a:pPr>
            <a:endParaRPr lang="en-GB" sz="2000" b="1" dirty="0">
              <a:solidFill>
                <a:srgbClr val="FFC000"/>
              </a:solidFill>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195781992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6"/>
          <p:cNvSpPr>
            <a:spLocks noChangeArrowheads="1"/>
          </p:cNvSpPr>
          <p:nvPr/>
        </p:nvSpPr>
        <p:spPr bwMode="auto">
          <a:xfrm>
            <a:off x="1247775" y="2409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6628" name="Picture 5" descr="Chicken &amp; P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071688"/>
            <a:ext cx="8153400" cy="287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5"/>
          <p:cNvSpPr txBox="1">
            <a:spLocks noChangeArrowheads="1"/>
          </p:cNvSpPr>
          <p:nvPr/>
        </p:nvSpPr>
        <p:spPr bwMode="auto">
          <a:xfrm>
            <a:off x="2714625" y="5429250"/>
            <a:ext cx="6215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a:r>
              <a:rPr lang="en-US" sz="4000"/>
              <a:t>Mind the gap!!!!</a:t>
            </a:r>
          </a:p>
        </p:txBody>
      </p:sp>
      <p:sp>
        <p:nvSpPr>
          <p:cNvPr id="2" name="Rectangle 1"/>
          <p:cNvSpPr/>
          <p:nvPr/>
        </p:nvSpPr>
        <p:spPr>
          <a:xfrm>
            <a:off x="0" y="5235222"/>
            <a:ext cx="9144000" cy="162277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4"/>
          <p:cNvSpPr>
            <a:spLocks noChangeArrowheads="1"/>
          </p:cNvSpPr>
          <p:nvPr/>
        </p:nvSpPr>
        <p:spPr bwMode="auto">
          <a:xfrm>
            <a:off x="0" y="-1"/>
            <a:ext cx="9144000" cy="649111"/>
          </a:xfrm>
          <a:prstGeom prst="rect">
            <a:avLst/>
          </a:prstGeom>
          <a:solidFill>
            <a:schemeClr val="bg1">
              <a:lumMod val="75000"/>
            </a:schemeClr>
          </a:solidFill>
          <a:ln w="9525">
            <a:noFill/>
            <a:miter lim="800000"/>
            <a:headEnd/>
            <a:tailEnd/>
          </a:ln>
        </p:spPr>
        <p:txBody>
          <a:bodyPr anchor="ctr"/>
          <a:lstStyle/>
          <a:p>
            <a:pPr algn="ctr">
              <a:spcBef>
                <a:spcPct val="20000"/>
              </a:spcBef>
              <a:buClr>
                <a:schemeClr val="folHlink"/>
              </a:buClr>
              <a:defRPr/>
            </a:pPr>
            <a:endParaRPr lang="en-GB" sz="2000" b="1" dirty="0">
              <a:solidFill>
                <a:srgbClr val="000000"/>
              </a:solidFill>
              <a:latin typeface="Verdana" pitchFamily="34" charset="0"/>
              <a:ea typeface="ＭＳ Ｐゴシック" pitchFamily="34" charset="-128"/>
              <a:cs typeface="+mn-cs"/>
            </a:endParaRPr>
          </a:p>
          <a:p>
            <a:pPr algn="ctr">
              <a:spcBef>
                <a:spcPct val="20000"/>
              </a:spcBef>
              <a:buClr>
                <a:schemeClr val="folHlink"/>
              </a:buClr>
              <a:defRPr/>
            </a:pPr>
            <a:r>
              <a:rPr lang="en-GB" sz="2000" b="1" dirty="0" smtClean="0">
                <a:solidFill>
                  <a:srgbClr val="000000"/>
                </a:solidFill>
                <a:latin typeface="Verdana" pitchFamily="34" charset="0"/>
                <a:ea typeface="ＭＳ Ｐゴシック" pitchFamily="34" charset="-128"/>
              </a:rPr>
              <a:t>Engaged!</a:t>
            </a:r>
          </a:p>
          <a:p>
            <a:pPr algn="ctr">
              <a:spcBef>
                <a:spcPct val="20000"/>
              </a:spcBef>
              <a:buClr>
                <a:schemeClr val="folHlink"/>
              </a:buClr>
              <a:defRPr/>
            </a:pPr>
            <a:endParaRPr lang="en-GB" sz="2000" b="1" dirty="0">
              <a:solidFill>
                <a:srgbClr val="FFC000"/>
              </a:solidFill>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48666915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078111"/>
            <a:ext cx="9144000" cy="276577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dirty="0"/>
          </a:p>
        </p:txBody>
      </p:sp>
      <p:sp>
        <p:nvSpPr>
          <p:cNvPr id="4" name="Footer Placeholder 3"/>
          <p:cNvSpPr>
            <a:spLocks noGrp="1"/>
          </p:cNvSpPr>
          <p:nvPr>
            <p:ph type="ftr" sz="quarter" idx="11"/>
          </p:nvPr>
        </p:nvSpPr>
        <p:spPr/>
        <p:txBody>
          <a:bodyPr/>
          <a:lstStyle/>
          <a:p>
            <a:endParaRPr lang="en-ZA" dirty="0"/>
          </a:p>
        </p:txBody>
      </p:sp>
      <p:sp>
        <p:nvSpPr>
          <p:cNvPr id="6" name="Text Placeholder 5"/>
          <p:cNvSpPr>
            <a:spLocks noGrp="1"/>
          </p:cNvSpPr>
          <p:nvPr>
            <p:ph type="body" sz="quarter" idx="13"/>
          </p:nvPr>
        </p:nvSpPr>
        <p:spPr/>
        <p:txBody>
          <a:bodyPr/>
          <a:lstStyle/>
          <a:p>
            <a:r>
              <a:rPr lang="en-US" dirty="0" smtClean="0"/>
              <a:t>Global value based leadership for the future</a:t>
            </a:r>
            <a:endParaRPr lang="en-US" dirty="0"/>
          </a:p>
        </p:txBody>
      </p:sp>
      <p:sp>
        <p:nvSpPr>
          <p:cNvPr id="7" name="Content Placeholder 2"/>
          <p:cNvSpPr txBox="1">
            <a:spLocks/>
          </p:cNvSpPr>
          <p:nvPr/>
        </p:nvSpPr>
        <p:spPr>
          <a:xfrm>
            <a:off x="241767" y="1189903"/>
            <a:ext cx="8229600" cy="748680"/>
          </a:xfrm>
          <a:prstGeom prst="rect">
            <a:avLst/>
          </a:prstGeom>
          <a:solidFill>
            <a:srgbClr val="CECEEF"/>
          </a:solidFill>
        </p:spPr>
        <p:txBody>
          <a:bodyPr vert="horz" lIns="91440" tIns="45720" rIns="91440" bIns="45720" rtlCol="0">
            <a:noAutofit/>
          </a:bodyPr>
          <a:lstStyle>
            <a:lvl1pPr marL="180975" indent="-180975" algn="l" defTabSz="914400" rtl="0" eaLnBrk="1" latinLnBrk="0" hangingPunct="1">
              <a:spcBef>
                <a:spcPts val="1200"/>
              </a:spcBef>
              <a:buClr>
                <a:schemeClr val="accent2"/>
              </a:buClr>
              <a:buSzPct val="120000"/>
              <a:buFont typeface="Wingdings" pitchFamily="2" charset="2"/>
              <a:buChar char="§"/>
              <a:defRPr sz="1600" kern="1200" baseline="0">
                <a:solidFill>
                  <a:srgbClr val="333333"/>
                </a:solidFill>
                <a:latin typeface="+mn-lt"/>
                <a:ea typeface="+mn-ea"/>
                <a:cs typeface="+mn-cs"/>
              </a:defRPr>
            </a:lvl1pPr>
            <a:lvl2pPr marL="360000" indent="-180000" algn="l" defTabSz="914400" rtl="0" eaLnBrk="1" latinLnBrk="0" hangingPunct="1">
              <a:spcBef>
                <a:spcPts val="300"/>
              </a:spcBef>
              <a:buClr>
                <a:schemeClr val="accent3"/>
              </a:buClr>
              <a:buSzPct val="120000"/>
              <a:buFont typeface="Wingdings" pitchFamily="2" charset="2"/>
              <a:buChar char="§"/>
              <a:defRPr sz="1400" kern="1200">
                <a:solidFill>
                  <a:srgbClr val="333333"/>
                </a:solidFill>
                <a:latin typeface="+mn-lt"/>
                <a:ea typeface="+mn-ea"/>
                <a:cs typeface="+mn-cs"/>
              </a:defRPr>
            </a:lvl2pPr>
            <a:lvl3pPr marL="540000" indent="-180000" algn="l" defTabSz="914400" rtl="0" eaLnBrk="1" latinLnBrk="0" hangingPunct="1">
              <a:spcBef>
                <a:spcPts val="300"/>
              </a:spcBef>
              <a:buClr>
                <a:schemeClr val="accent2"/>
              </a:buClr>
              <a:buSzPct val="120000"/>
              <a:buFont typeface="Arial" pitchFamily="34" charset="0"/>
              <a:buChar char="–"/>
              <a:defRPr sz="1300" kern="1200">
                <a:solidFill>
                  <a:srgbClr val="333333"/>
                </a:solidFill>
                <a:latin typeface="+mn-lt"/>
                <a:ea typeface="+mn-ea"/>
                <a:cs typeface="+mn-cs"/>
              </a:defRPr>
            </a:lvl3pPr>
            <a:lvl4pPr marL="684000" indent="-144000" algn="l" defTabSz="914400" rtl="0" eaLnBrk="1" latinLnBrk="0" hangingPunct="1">
              <a:spcBef>
                <a:spcPct val="20000"/>
              </a:spcBef>
              <a:buClr>
                <a:schemeClr val="accent3"/>
              </a:buClr>
              <a:buSzPct val="120000"/>
              <a:buFont typeface="Arial" pitchFamily="34" charset="0"/>
              <a:buChar char="–"/>
              <a:defRPr sz="1200" kern="1200">
                <a:solidFill>
                  <a:srgbClr val="333333"/>
                </a:solidFill>
                <a:latin typeface="+mn-lt"/>
                <a:ea typeface="+mn-ea"/>
                <a:cs typeface="+mn-cs"/>
              </a:defRPr>
            </a:lvl4pPr>
            <a:lvl5pPr marL="828000" indent="-144000" algn="l" defTabSz="914400" rtl="0" eaLnBrk="1" latinLnBrk="0" hangingPunct="1">
              <a:spcBef>
                <a:spcPct val="20000"/>
              </a:spcBef>
              <a:buClr>
                <a:schemeClr val="accent2"/>
              </a:buClr>
              <a:buSzPct val="120000"/>
              <a:buFont typeface="Arial" pitchFamily="34" charset="0"/>
              <a:buChar char="–"/>
              <a:tabLst/>
              <a:defRPr sz="11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80000"/>
              </a:lnSpc>
              <a:buFont typeface="Wingdings" pitchFamily="2" charset="2"/>
              <a:buAutoNum type="arabicPeriod"/>
            </a:pPr>
            <a:r>
              <a:rPr lang="en-US" sz="1800" dirty="0" smtClean="0"/>
              <a:t>Measure Engagement and determine ROI of interventions</a:t>
            </a:r>
          </a:p>
          <a:p>
            <a:pPr marL="0" indent="0">
              <a:lnSpc>
                <a:spcPct val="80000"/>
              </a:lnSpc>
              <a:buFont typeface="Wingdings" pitchFamily="2" charset="2"/>
              <a:buNone/>
            </a:pPr>
            <a:r>
              <a:rPr lang="en-US" sz="1800" dirty="0" smtClean="0">
                <a:solidFill>
                  <a:srgbClr val="2D2D8A"/>
                </a:solidFill>
              </a:rPr>
              <a:t>   </a:t>
            </a:r>
            <a:r>
              <a:rPr lang="en-US" sz="1800" dirty="0" smtClean="0">
                <a:solidFill>
                  <a:srgbClr val="2D2D8A"/>
                </a:solidFill>
                <a:latin typeface="Apple Chancery"/>
                <a:cs typeface="Apple Chancery"/>
              </a:rPr>
              <a:t>Through scientific diagnostic cultural sensitive longitudinal validated instruments</a:t>
            </a:r>
            <a:r>
              <a:rPr lang="en-US" sz="1800" dirty="0" smtClean="0">
                <a:latin typeface="Apple Chancery"/>
                <a:cs typeface="Apple Chancery"/>
              </a:rPr>
              <a:t> </a:t>
            </a:r>
          </a:p>
          <a:p>
            <a:pPr marL="0" indent="0">
              <a:lnSpc>
                <a:spcPct val="80000"/>
              </a:lnSpc>
              <a:buFont typeface="Wingdings" pitchFamily="2" charset="2"/>
              <a:buNone/>
            </a:pPr>
            <a:r>
              <a:rPr lang="en-US" sz="1800" dirty="0" smtClean="0">
                <a:latin typeface="Apple Chancery"/>
                <a:cs typeface="Apple Chancery"/>
              </a:rPr>
              <a:t> </a:t>
            </a:r>
            <a:endParaRPr lang="en-US" sz="1800" dirty="0" smtClean="0">
              <a:solidFill>
                <a:srgbClr val="333399"/>
              </a:solidFill>
              <a:latin typeface="Apple Chancery"/>
              <a:cs typeface="Apple Chancery"/>
            </a:endParaRPr>
          </a:p>
          <a:p>
            <a:pPr marL="0" indent="0" algn="r">
              <a:lnSpc>
                <a:spcPct val="80000"/>
              </a:lnSpc>
              <a:buFont typeface="Wingdings" pitchFamily="2" charset="2"/>
              <a:buNone/>
            </a:pPr>
            <a:r>
              <a:rPr lang="en-US" sz="1800" dirty="0" smtClean="0">
                <a:solidFill>
                  <a:srgbClr val="333399"/>
                </a:solidFill>
              </a:rPr>
              <a:t> </a:t>
            </a:r>
          </a:p>
          <a:p>
            <a:pPr marL="0" indent="0" algn="r">
              <a:lnSpc>
                <a:spcPct val="80000"/>
              </a:lnSpc>
              <a:buFont typeface="Wingdings" pitchFamily="2" charset="2"/>
              <a:buNone/>
            </a:pPr>
            <a:endParaRPr lang="en-US" sz="1800" dirty="0" smtClean="0"/>
          </a:p>
          <a:p>
            <a:pPr marL="0" indent="0">
              <a:lnSpc>
                <a:spcPct val="80000"/>
              </a:lnSpc>
              <a:buFont typeface="Wingdings" pitchFamily="2" charset="2"/>
              <a:buNone/>
            </a:pPr>
            <a:endParaRPr lang="en-US" sz="1800" dirty="0">
              <a:solidFill>
                <a:schemeClr val="accent2"/>
              </a:solidFill>
            </a:endParaRPr>
          </a:p>
        </p:txBody>
      </p:sp>
      <p:sp>
        <p:nvSpPr>
          <p:cNvPr id="8" name="Content Placeholder 2"/>
          <p:cNvSpPr txBox="1">
            <a:spLocks/>
          </p:cNvSpPr>
          <p:nvPr/>
        </p:nvSpPr>
        <p:spPr bwMode="auto">
          <a:xfrm>
            <a:off x="241767" y="1909983"/>
            <a:ext cx="8229600" cy="748680"/>
          </a:xfrm>
          <a:prstGeom prst="rect">
            <a:avLst/>
          </a:prstGeom>
          <a:solidFill>
            <a:schemeClr val="accent1">
              <a:lumMod val="90000"/>
            </a:schemeClr>
          </a:solidFill>
          <a:ln>
            <a:noFill/>
          </a:ln>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80000"/>
              </a:lnSpc>
              <a:buFontTx/>
              <a:buNone/>
            </a:pPr>
            <a:r>
              <a:rPr lang="en-US" sz="1800" dirty="0" smtClean="0"/>
              <a:t>2. Release voice</a:t>
            </a:r>
            <a:endParaRPr lang="en-US" sz="1800" dirty="0" smtClean="0">
              <a:solidFill>
                <a:srgbClr val="2D2D8A"/>
              </a:solidFill>
              <a:latin typeface="Apple Chancery"/>
              <a:cs typeface="Apple Chancery"/>
            </a:endParaRPr>
          </a:p>
          <a:p>
            <a:pPr marL="0" indent="0" algn="ctr">
              <a:lnSpc>
                <a:spcPct val="80000"/>
              </a:lnSpc>
              <a:buFontTx/>
              <a:buNone/>
            </a:pPr>
            <a:r>
              <a:rPr lang="en-US" sz="1800" dirty="0" smtClean="0">
                <a:solidFill>
                  <a:srgbClr val="2D2D8A"/>
                </a:solidFill>
                <a:latin typeface="Apple Chancery"/>
                <a:cs typeface="Apple Chancery"/>
              </a:rPr>
              <a:t>“The most important thing is not the script but the story”</a:t>
            </a:r>
          </a:p>
          <a:p>
            <a:pPr marL="0" indent="0">
              <a:lnSpc>
                <a:spcPct val="80000"/>
              </a:lnSpc>
              <a:buFontTx/>
              <a:buNone/>
            </a:pPr>
            <a:endParaRPr lang="en-US" sz="1800" dirty="0">
              <a:solidFill>
                <a:schemeClr val="accent2"/>
              </a:solidFill>
            </a:endParaRPr>
          </a:p>
        </p:txBody>
      </p:sp>
      <p:sp>
        <p:nvSpPr>
          <p:cNvPr id="9" name="Content Placeholder 2"/>
          <p:cNvSpPr txBox="1">
            <a:spLocks/>
          </p:cNvSpPr>
          <p:nvPr/>
        </p:nvSpPr>
        <p:spPr bwMode="auto">
          <a:xfrm>
            <a:off x="241767" y="2630063"/>
            <a:ext cx="8208912" cy="648072"/>
          </a:xfrm>
          <a:prstGeom prst="rect">
            <a:avLst/>
          </a:prstGeom>
          <a:solidFill>
            <a:srgbClr val="D4E4FA"/>
          </a:solidFill>
          <a:ln>
            <a:noFill/>
          </a:ln>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80000"/>
              </a:lnSpc>
              <a:buFontTx/>
              <a:buNone/>
            </a:pPr>
            <a:r>
              <a:rPr lang="en-US" sz="1800" dirty="0" smtClean="0"/>
              <a:t>3. Listen with your eyes closed</a:t>
            </a:r>
          </a:p>
          <a:p>
            <a:pPr marL="0" indent="0">
              <a:lnSpc>
                <a:spcPct val="80000"/>
              </a:lnSpc>
              <a:buFontTx/>
              <a:buNone/>
            </a:pPr>
            <a:r>
              <a:rPr lang="en-US" sz="1800" dirty="0" smtClean="0">
                <a:solidFill>
                  <a:srgbClr val="2D2D8A"/>
                </a:solidFill>
                <a:latin typeface="Apple Chancery"/>
                <a:cs typeface="Apple Chancery"/>
              </a:rPr>
              <a:t>“The best leader is the one who listens the best to the total </a:t>
            </a:r>
            <a:r>
              <a:rPr lang="en-US" sz="1800" dirty="0" err="1" smtClean="0">
                <a:solidFill>
                  <a:srgbClr val="2D2D8A"/>
                </a:solidFill>
                <a:latin typeface="Apple Chancery"/>
                <a:cs typeface="Apple Chancery"/>
              </a:rPr>
              <a:t>organisation</a:t>
            </a:r>
            <a:r>
              <a:rPr lang="en-US" sz="1800" dirty="0" smtClean="0">
                <a:solidFill>
                  <a:srgbClr val="2D2D8A"/>
                </a:solidFill>
                <a:latin typeface="Apple Chancery"/>
                <a:cs typeface="Apple Chancery"/>
              </a:rPr>
              <a:t>”</a:t>
            </a:r>
          </a:p>
          <a:p>
            <a:pPr marL="0" indent="0">
              <a:lnSpc>
                <a:spcPct val="80000"/>
              </a:lnSpc>
              <a:buFontTx/>
              <a:buNone/>
            </a:pPr>
            <a:r>
              <a:rPr lang="en-US" sz="1800" dirty="0" smtClean="0"/>
              <a:t> </a:t>
            </a:r>
            <a:endParaRPr lang="en-US" sz="1800" dirty="0" smtClean="0">
              <a:solidFill>
                <a:srgbClr val="333399"/>
              </a:solidFill>
              <a:latin typeface="Apple Chancery"/>
              <a:cs typeface="Apple Chancery"/>
            </a:endParaRPr>
          </a:p>
          <a:p>
            <a:pPr marL="0" indent="0" algn="r">
              <a:lnSpc>
                <a:spcPct val="80000"/>
              </a:lnSpc>
              <a:buFontTx/>
              <a:buNone/>
            </a:pPr>
            <a:r>
              <a:rPr lang="en-US" sz="1800" dirty="0" smtClean="0">
                <a:solidFill>
                  <a:srgbClr val="333399"/>
                </a:solidFill>
              </a:rPr>
              <a:t>  </a:t>
            </a:r>
          </a:p>
          <a:p>
            <a:pPr marL="0" indent="0" algn="r">
              <a:lnSpc>
                <a:spcPct val="80000"/>
              </a:lnSpc>
              <a:buFontTx/>
              <a:buNone/>
            </a:pPr>
            <a:endParaRPr lang="en-US" sz="1800" dirty="0" smtClean="0"/>
          </a:p>
          <a:p>
            <a:pPr marL="0" indent="0">
              <a:lnSpc>
                <a:spcPct val="80000"/>
              </a:lnSpc>
              <a:buFontTx/>
              <a:buNone/>
            </a:pPr>
            <a:endParaRPr lang="en-US" sz="1800" dirty="0">
              <a:solidFill>
                <a:schemeClr val="accent2"/>
              </a:solidFill>
            </a:endParaRPr>
          </a:p>
        </p:txBody>
      </p:sp>
      <p:sp>
        <p:nvSpPr>
          <p:cNvPr id="10" name="Content Placeholder 2"/>
          <p:cNvSpPr txBox="1">
            <a:spLocks/>
          </p:cNvSpPr>
          <p:nvPr/>
        </p:nvSpPr>
        <p:spPr bwMode="auto">
          <a:xfrm>
            <a:off x="241767" y="3278135"/>
            <a:ext cx="8229600" cy="648072"/>
          </a:xfrm>
          <a:prstGeom prst="rect">
            <a:avLst/>
          </a:prstGeom>
          <a:solidFill>
            <a:srgbClr val="C5A2B4"/>
          </a:solidFill>
          <a:ln>
            <a:noFill/>
          </a:ln>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80000"/>
              </a:lnSpc>
              <a:buFontTx/>
              <a:buNone/>
            </a:pPr>
            <a:r>
              <a:rPr lang="en-US" sz="1800" dirty="0" smtClean="0"/>
              <a:t>4. Speak in </a:t>
            </a:r>
            <a:r>
              <a:rPr lang="en-US" sz="1800" dirty="0" err="1" smtClean="0"/>
              <a:t>colours</a:t>
            </a:r>
            <a:r>
              <a:rPr lang="en-US" sz="1800" dirty="0" smtClean="0"/>
              <a:t> / frequencies</a:t>
            </a:r>
            <a:r>
              <a:rPr lang="en-US" sz="1800" dirty="0" smtClean="0">
                <a:solidFill>
                  <a:srgbClr val="333399"/>
                </a:solidFill>
              </a:rPr>
              <a:t> </a:t>
            </a:r>
          </a:p>
          <a:p>
            <a:pPr marL="0" indent="0" algn="ctr">
              <a:lnSpc>
                <a:spcPct val="80000"/>
              </a:lnSpc>
              <a:buFontTx/>
              <a:buNone/>
            </a:pPr>
            <a:r>
              <a:rPr lang="en-US" sz="1800" dirty="0" smtClean="0">
                <a:solidFill>
                  <a:srgbClr val="333399"/>
                </a:solidFill>
                <a:latin typeface="Apple Chancery"/>
                <a:cs typeface="Apple Chancery"/>
              </a:rPr>
              <a:t>Translate for understanding and human niche</a:t>
            </a:r>
          </a:p>
          <a:p>
            <a:pPr marL="0" indent="0" algn="r">
              <a:lnSpc>
                <a:spcPct val="80000"/>
              </a:lnSpc>
              <a:buFontTx/>
              <a:buNone/>
            </a:pPr>
            <a:endParaRPr lang="en-US" sz="1800" dirty="0" smtClean="0"/>
          </a:p>
          <a:p>
            <a:pPr marL="0" indent="0">
              <a:lnSpc>
                <a:spcPct val="80000"/>
              </a:lnSpc>
              <a:buFontTx/>
              <a:buNone/>
            </a:pPr>
            <a:endParaRPr lang="en-US" sz="1800" dirty="0">
              <a:solidFill>
                <a:schemeClr val="accent2"/>
              </a:solidFill>
            </a:endParaRPr>
          </a:p>
        </p:txBody>
      </p:sp>
      <p:sp>
        <p:nvSpPr>
          <p:cNvPr id="11" name="Content Placeholder 2"/>
          <p:cNvSpPr txBox="1">
            <a:spLocks/>
          </p:cNvSpPr>
          <p:nvPr/>
        </p:nvSpPr>
        <p:spPr bwMode="auto">
          <a:xfrm>
            <a:off x="241767" y="3854199"/>
            <a:ext cx="8229600" cy="748680"/>
          </a:xfrm>
          <a:prstGeom prst="rect">
            <a:avLst/>
          </a:prstGeom>
          <a:solidFill>
            <a:srgbClr val="FFEBC7"/>
          </a:solidFill>
          <a:ln>
            <a:noFill/>
          </a:ln>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80000"/>
              </a:lnSpc>
              <a:buFontTx/>
              <a:buNone/>
            </a:pPr>
            <a:r>
              <a:rPr lang="en-US" sz="1800" dirty="0" smtClean="0"/>
              <a:t>5. Remember what made us successful in the first place </a:t>
            </a:r>
          </a:p>
          <a:p>
            <a:pPr marL="0" indent="0" algn="ctr">
              <a:lnSpc>
                <a:spcPct val="80000"/>
              </a:lnSpc>
              <a:buFontTx/>
              <a:buNone/>
            </a:pPr>
            <a:r>
              <a:rPr lang="en-US" sz="1800" dirty="0" smtClean="0">
                <a:solidFill>
                  <a:srgbClr val="333399"/>
                </a:solidFill>
                <a:latin typeface="Apple Chancery"/>
                <a:cs typeface="Apple Chancery"/>
              </a:rPr>
              <a:t>“If you want to move forward, look back, look back…”</a:t>
            </a:r>
          </a:p>
          <a:p>
            <a:pPr marL="0" indent="0" algn="r">
              <a:lnSpc>
                <a:spcPct val="80000"/>
              </a:lnSpc>
              <a:buFontTx/>
              <a:buNone/>
            </a:pPr>
            <a:endParaRPr lang="en-US" sz="1800" dirty="0" smtClean="0"/>
          </a:p>
          <a:p>
            <a:pPr marL="0" indent="0">
              <a:lnSpc>
                <a:spcPct val="80000"/>
              </a:lnSpc>
              <a:buFontTx/>
              <a:buNone/>
            </a:pPr>
            <a:endParaRPr lang="en-US" sz="1800" dirty="0">
              <a:solidFill>
                <a:schemeClr val="accent2"/>
              </a:solidFill>
            </a:endParaRPr>
          </a:p>
        </p:txBody>
      </p:sp>
      <p:sp>
        <p:nvSpPr>
          <p:cNvPr id="12" name="Content Placeholder 2"/>
          <p:cNvSpPr txBox="1">
            <a:spLocks/>
          </p:cNvSpPr>
          <p:nvPr/>
        </p:nvSpPr>
        <p:spPr bwMode="auto">
          <a:xfrm>
            <a:off x="241767" y="4574279"/>
            <a:ext cx="8229600" cy="748680"/>
          </a:xfrm>
          <a:prstGeom prst="rect">
            <a:avLst/>
          </a:prstGeom>
          <a:solidFill>
            <a:srgbClr val="FFC3B1"/>
          </a:solidFill>
          <a:ln>
            <a:noFill/>
          </a:ln>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80000"/>
              </a:lnSpc>
              <a:buFontTx/>
              <a:buNone/>
            </a:pPr>
            <a:r>
              <a:rPr lang="en-US" sz="1800" dirty="0" smtClean="0"/>
              <a:t>6.  Position the people agenda as part of any strategic conversation</a:t>
            </a:r>
            <a:endParaRPr lang="en-US" sz="1800" dirty="0"/>
          </a:p>
          <a:p>
            <a:pPr marL="0" indent="0" algn="ctr">
              <a:lnSpc>
                <a:spcPct val="80000"/>
              </a:lnSpc>
              <a:buFontTx/>
              <a:buNone/>
            </a:pPr>
            <a:r>
              <a:rPr lang="en-US" sz="1800" dirty="0" smtClean="0">
                <a:solidFill>
                  <a:srgbClr val="333399"/>
                </a:solidFill>
                <a:latin typeface="Apple Chancery"/>
                <a:cs typeface="Apple Chancery"/>
              </a:rPr>
              <a:t>“Incorporate Safety, HR, Internal Branding and External Positioning strategies in line strategy”</a:t>
            </a:r>
            <a:endParaRPr lang="en-US" sz="1800" dirty="0">
              <a:solidFill>
                <a:srgbClr val="333399"/>
              </a:solidFill>
              <a:latin typeface="Apple Chancery"/>
              <a:cs typeface="Apple Chancery"/>
            </a:endParaRPr>
          </a:p>
          <a:p>
            <a:pPr marL="0" indent="0" algn="ctr">
              <a:lnSpc>
                <a:spcPct val="80000"/>
              </a:lnSpc>
              <a:buFontTx/>
              <a:buNone/>
            </a:pPr>
            <a:r>
              <a:rPr lang="en-US" sz="1800" dirty="0" smtClean="0">
                <a:solidFill>
                  <a:srgbClr val="333399"/>
                </a:solidFill>
                <a:latin typeface="Apple Chancery"/>
                <a:cs typeface="Apple Chancery"/>
              </a:rPr>
              <a:t> </a:t>
            </a:r>
          </a:p>
          <a:p>
            <a:pPr marL="0" indent="0" algn="r">
              <a:lnSpc>
                <a:spcPct val="80000"/>
              </a:lnSpc>
              <a:buFontTx/>
              <a:buNone/>
            </a:pPr>
            <a:endParaRPr lang="en-US" sz="1800" dirty="0" smtClean="0"/>
          </a:p>
          <a:p>
            <a:pPr marL="0" indent="0">
              <a:lnSpc>
                <a:spcPct val="80000"/>
              </a:lnSpc>
              <a:buFontTx/>
              <a:buNone/>
            </a:pPr>
            <a:endParaRPr lang="en-US" sz="1800" dirty="0">
              <a:solidFill>
                <a:schemeClr val="accent2"/>
              </a:solidFill>
            </a:endParaRPr>
          </a:p>
        </p:txBody>
      </p:sp>
      <p:sp>
        <p:nvSpPr>
          <p:cNvPr id="13" name="Content Placeholder 2"/>
          <p:cNvSpPr txBox="1">
            <a:spLocks/>
          </p:cNvSpPr>
          <p:nvPr/>
        </p:nvSpPr>
        <p:spPr bwMode="auto">
          <a:xfrm>
            <a:off x="241767" y="5294359"/>
            <a:ext cx="8229600" cy="748680"/>
          </a:xfrm>
          <a:prstGeom prst="rect">
            <a:avLst/>
          </a:prstGeom>
          <a:solidFill>
            <a:schemeClr val="accent2">
              <a:lumMod val="40000"/>
              <a:lumOff val="60000"/>
            </a:schemeClr>
          </a:solidFill>
          <a:ln>
            <a:noFill/>
          </a:ln>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nSpc>
                <a:spcPct val="80000"/>
              </a:lnSpc>
              <a:buAutoNum type="arabicPeriod" startAt="7"/>
            </a:pPr>
            <a:r>
              <a:rPr lang="en-US" sz="1800" dirty="0" smtClean="0"/>
              <a:t>Integrate </a:t>
            </a:r>
          </a:p>
          <a:p>
            <a:pPr marL="0" indent="0">
              <a:lnSpc>
                <a:spcPct val="80000"/>
              </a:lnSpc>
              <a:buNone/>
            </a:pPr>
            <a:r>
              <a:rPr lang="en-US" sz="1800" dirty="0"/>
              <a:t> </a:t>
            </a:r>
            <a:r>
              <a:rPr lang="en-US" sz="1800" dirty="0" smtClean="0"/>
              <a:t>   </a:t>
            </a:r>
            <a:r>
              <a:rPr lang="en-US" sz="1800" dirty="0">
                <a:solidFill>
                  <a:srgbClr val="333399"/>
                </a:solidFill>
                <a:latin typeface="Apple Chancery"/>
                <a:cs typeface="Apple Chancery"/>
              </a:rPr>
              <a:t>“I would do anything for the simplicity at the other side of complexity”</a:t>
            </a:r>
          </a:p>
          <a:p>
            <a:pPr marL="0" indent="0">
              <a:lnSpc>
                <a:spcPct val="80000"/>
              </a:lnSpc>
              <a:buFontTx/>
              <a:buNone/>
            </a:pPr>
            <a:endParaRPr lang="en-US" sz="1800" dirty="0" smtClean="0">
              <a:solidFill>
                <a:srgbClr val="333399"/>
              </a:solidFill>
              <a:latin typeface="Apple Chancery"/>
              <a:cs typeface="Apple Chancery"/>
            </a:endParaRPr>
          </a:p>
          <a:p>
            <a:pPr marL="0" indent="0" algn="r">
              <a:lnSpc>
                <a:spcPct val="80000"/>
              </a:lnSpc>
              <a:buFontTx/>
              <a:buNone/>
            </a:pPr>
            <a:endParaRPr lang="en-US" sz="1800" dirty="0" smtClean="0"/>
          </a:p>
          <a:p>
            <a:pPr marL="0" indent="0">
              <a:lnSpc>
                <a:spcPct val="80000"/>
              </a:lnSpc>
              <a:buFontTx/>
              <a:buNone/>
            </a:pPr>
            <a:endParaRPr lang="en-US" sz="1800" dirty="0">
              <a:solidFill>
                <a:schemeClr val="accent2"/>
              </a:solidFill>
            </a:endParaRPr>
          </a:p>
        </p:txBody>
      </p:sp>
      <p:sp>
        <p:nvSpPr>
          <p:cNvPr id="14" name="Rectangle 4"/>
          <p:cNvSpPr>
            <a:spLocks noChangeArrowheads="1"/>
          </p:cNvSpPr>
          <p:nvPr/>
        </p:nvSpPr>
        <p:spPr bwMode="auto">
          <a:xfrm>
            <a:off x="0" y="-1"/>
            <a:ext cx="9144000" cy="649111"/>
          </a:xfrm>
          <a:prstGeom prst="rect">
            <a:avLst/>
          </a:prstGeom>
          <a:solidFill>
            <a:schemeClr val="bg1">
              <a:lumMod val="75000"/>
            </a:schemeClr>
          </a:solidFill>
          <a:ln w="9525">
            <a:noFill/>
            <a:miter lim="800000"/>
            <a:headEnd/>
            <a:tailEnd/>
          </a:ln>
        </p:spPr>
        <p:txBody>
          <a:bodyPr anchor="ctr"/>
          <a:lstStyle/>
          <a:p>
            <a:pPr algn="ctr">
              <a:spcBef>
                <a:spcPct val="20000"/>
              </a:spcBef>
              <a:buClr>
                <a:schemeClr val="folHlink"/>
              </a:buClr>
              <a:defRPr/>
            </a:pPr>
            <a:endParaRPr lang="en-GB" sz="2000" b="1" dirty="0">
              <a:solidFill>
                <a:srgbClr val="000000"/>
              </a:solidFill>
              <a:latin typeface="Verdana" pitchFamily="34" charset="0"/>
              <a:ea typeface="ＭＳ Ｐゴシック" pitchFamily="34" charset="-128"/>
              <a:cs typeface="+mn-cs"/>
            </a:endParaRPr>
          </a:p>
          <a:p>
            <a:pPr algn="ctr">
              <a:spcBef>
                <a:spcPct val="20000"/>
              </a:spcBef>
              <a:buClr>
                <a:schemeClr val="folHlink"/>
              </a:buClr>
              <a:defRPr/>
            </a:pPr>
            <a:r>
              <a:rPr lang="en-GB" sz="2000" b="1" dirty="0" smtClean="0">
                <a:solidFill>
                  <a:srgbClr val="000000"/>
                </a:solidFill>
                <a:latin typeface="Verdana" pitchFamily="34" charset="0"/>
                <a:ea typeface="ＭＳ Ｐゴシック" pitchFamily="34" charset="-128"/>
              </a:rPr>
              <a:t>To focus on:</a:t>
            </a:r>
          </a:p>
          <a:p>
            <a:pPr algn="ctr">
              <a:spcBef>
                <a:spcPct val="20000"/>
              </a:spcBef>
              <a:buClr>
                <a:schemeClr val="folHlink"/>
              </a:buClr>
              <a:defRPr/>
            </a:pPr>
            <a:endParaRPr lang="en-GB" sz="2000" b="1" dirty="0">
              <a:solidFill>
                <a:srgbClr val="FFC000"/>
              </a:solidFill>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22975090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additive="base">
                                        <p:cTn id="1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 calcmode="lin" valueType="num">
                                      <p:cBhvr additive="base">
                                        <p:cTn id="2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8" grpId="0" animBg="1"/>
      <p:bldP spid="9"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357188" y="142875"/>
            <a:ext cx="8575675" cy="473075"/>
          </a:xfrm>
          <a:prstGeom prst="rect">
            <a:avLst/>
          </a:prstGeom>
          <a:solidFill>
            <a:srgbClr val="E7E1C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20000"/>
              </a:spcBef>
              <a:buClr>
                <a:schemeClr val="folHlink"/>
              </a:buClr>
            </a:pPr>
            <a:r>
              <a:rPr lang="en-GB" sz="2000" b="1">
                <a:solidFill>
                  <a:schemeClr val="accent2"/>
                </a:solidFill>
                <a:latin typeface="Verdana" charset="0"/>
              </a:rPr>
              <a:t>Questions</a:t>
            </a:r>
          </a:p>
        </p:txBody>
      </p:sp>
      <p:sp>
        <p:nvSpPr>
          <p:cNvPr id="30721" name="Rectangle 1"/>
          <p:cNvSpPr>
            <a:spLocks noChangeArrowheads="1"/>
          </p:cNvSpPr>
          <p:nvPr/>
        </p:nvSpPr>
        <p:spPr bwMode="auto">
          <a:xfrm>
            <a:off x="0" y="546597"/>
            <a:ext cx="9144000" cy="6463308"/>
          </a:xfrm>
          <a:prstGeom prst="rect">
            <a:avLst/>
          </a:prstGeom>
          <a:solidFill>
            <a:schemeClr val="accent2">
              <a:lumMod val="90000"/>
            </a:schemeClr>
          </a:solidFill>
          <a:ln w="9525">
            <a:noFill/>
            <a:miter lim="800000"/>
            <a:headEnd/>
            <a:tailEnd/>
          </a:ln>
          <a:effectLst/>
        </p:spPr>
        <p:txBody>
          <a:bodyPr wrap="square" anchor="ctr">
            <a:spAutoFit/>
          </a:bodyPr>
          <a:lstStyle/>
          <a:p>
            <a:pPr algn="ctr">
              <a:defRPr/>
            </a:pPr>
            <a:endParaRPr lang="en-US" sz="9600" b="1" dirty="0">
              <a:solidFill>
                <a:schemeClr val="accent1"/>
              </a:solidFill>
              <a:latin typeface="Tw Cen MT" pitchFamily="34" charset="0"/>
              <a:ea typeface="Times New Roman" pitchFamily="18" charset="0"/>
              <a:cs typeface="Arial" pitchFamily="34" charset="0"/>
            </a:endParaRPr>
          </a:p>
          <a:p>
            <a:pPr algn="ctr">
              <a:defRPr/>
            </a:pPr>
            <a:r>
              <a:rPr lang="en-US" sz="9600" b="1" dirty="0" smtClean="0">
                <a:solidFill>
                  <a:schemeClr val="accent1"/>
                </a:solidFill>
                <a:latin typeface="Tw Cen MT" pitchFamily="34" charset="0"/>
                <a:ea typeface="Times New Roman" pitchFamily="18" charset="0"/>
                <a:cs typeface="Arial" pitchFamily="34" charset="0"/>
              </a:rPr>
              <a:t>?</a:t>
            </a:r>
          </a:p>
          <a:p>
            <a:pPr algn="ctr">
              <a:defRPr/>
            </a:pPr>
            <a:endParaRPr lang="en-US" sz="9600" b="1" dirty="0">
              <a:solidFill>
                <a:schemeClr val="accent1"/>
              </a:solidFill>
              <a:latin typeface="Tw Cen MT" pitchFamily="34" charset="0"/>
              <a:ea typeface="Times New Roman" pitchFamily="18" charset="0"/>
              <a:cs typeface="Arial" pitchFamily="34" charset="0"/>
            </a:endParaRPr>
          </a:p>
          <a:p>
            <a:pPr algn="ctr">
              <a:defRPr/>
            </a:pPr>
            <a:endParaRPr lang="en-US" b="1" dirty="0">
              <a:solidFill>
                <a:schemeClr val="accent1"/>
              </a:solidFill>
              <a:latin typeface="Tw Cen MT" pitchFamily="34" charset="0"/>
              <a:ea typeface="ＭＳ Ｐゴシック" pitchFamily="34" charset="-128"/>
              <a:cs typeface="Arial" pitchFamily="34" charset="0"/>
            </a:endParaRPr>
          </a:p>
          <a:p>
            <a:pPr algn="ctr">
              <a:defRPr/>
            </a:pPr>
            <a:endParaRPr lang="en-US" b="1" dirty="0">
              <a:solidFill>
                <a:schemeClr val="accent1"/>
              </a:solidFill>
              <a:latin typeface="Tw Cen MT" pitchFamily="34" charset="0"/>
              <a:ea typeface="ＭＳ Ｐゴシック" pitchFamily="34" charset="-128"/>
              <a:cs typeface="Arial" pitchFamily="34" charset="0"/>
            </a:endParaRPr>
          </a:p>
          <a:p>
            <a:pPr algn="ctr">
              <a:defRPr/>
            </a:pPr>
            <a:endParaRPr lang="en-US" b="1" dirty="0">
              <a:solidFill>
                <a:schemeClr val="accent1"/>
              </a:solidFill>
              <a:latin typeface="Tw Cen MT" pitchFamily="34" charset="0"/>
              <a:ea typeface="ＭＳ Ｐゴシック" pitchFamily="34" charset="-128"/>
              <a:cs typeface="Arial" pitchFamily="34" charset="0"/>
            </a:endParaRPr>
          </a:p>
          <a:p>
            <a:pPr algn="ctr">
              <a:defRPr/>
            </a:pPr>
            <a:endParaRPr lang="en-US" b="1" dirty="0">
              <a:solidFill>
                <a:schemeClr val="accent1"/>
              </a:solidFill>
              <a:latin typeface="Tw Cen MT" pitchFamily="34" charset="0"/>
              <a:ea typeface="ＭＳ Ｐゴシック" pitchFamily="34" charset="-128"/>
              <a:cs typeface="Arial" pitchFamily="34" charset="0"/>
            </a:endParaRPr>
          </a:p>
          <a:p>
            <a:pPr algn="ctr">
              <a:defRPr/>
            </a:pPr>
            <a:endParaRPr lang="en-US" b="1" dirty="0">
              <a:solidFill>
                <a:schemeClr val="accent1"/>
              </a:solidFill>
              <a:latin typeface="Tw Cen MT" pitchFamily="34" charset="0"/>
              <a:ea typeface="ＭＳ Ｐゴシック" pitchFamily="34" charset="-128"/>
              <a:cs typeface="Arial" pitchFamily="34" charset="0"/>
            </a:endParaRPr>
          </a:p>
          <a:p>
            <a:pPr algn="ctr">
              <a:defRPr/>
            </a:pPr>
            <a:endParaRPr lang="en-US" b="1" dirty="0">
              <a:solidFill>
                <a:schemeClr val="accent1"/>
              </a:solidFill>
              <a:latin typeface="Tw Cen MT" pitchFamily="34" charset="0"/>
              <a:ea typeface="ＭＳ Ｐゴシック" pitchFamily="34" charset="-128"/>
              <a:cs typeface="Arial" pitchFamily="34" charset="0"/>
            </a:endParaRPr>
          </a:p>
          <a:p>
            <a:pPr algn="ctr">
              <a:defRPr/>
            </a:pPr>
            <a:endParaRPr lang="en-US" dirty="0">
              <a:solidFill>
                <a:schemeClr val="accent1"/>
              </a:solidFill>
              <a:latin typeface="Arial" pitchFamily="34" charset="0"/>
              <a:ea typeface="ＭＳ Ｐゴシック" pitchFamily="34" charset="-128"/>
              <a:cs typeface="Arial" pitchFamily="34" charset="0"/>
            </a:endParaRPr>
          </a:p>
        </p:txBody>
      </p:sp>
      <p:sp>
        <p:nvSpPr>
          <p:cNvPr id="4" name="Rectangle 4"/>
          <p:cNvSpPr>
            <a:spLocks noChangeArrowheads="1"/>
          </p:cNvSpPr>
          <p:nvPr/>
        </p:nvSpPr>
        <p:spPr bwMode="auto">
          <a:xfrm>
            <a:off x="0" y="-1"/>
            <a:ext cx="9144000" cy="649111"/>
          </a:xfrm>
          <a:prstGeom prst="rect">
            <a:avLst/>
          </a:prstGeom>
          <a:solidFill>
            <a:schemeClr val="bg1">
              <a:lumMod val="75000"/>
            </a:schemeClr>
          </a:solidFill>
          <a:ln w="9525">
            <a:noFill/>
            <a:miter lim="800000"/>
            <a:headEnd/>
            <a:tailEnd/>
          </a:ln>
        </p:spPr>
        <p:txBody>
          <a:bodyPr anchor="ctr"/>
          <a:lstStyle/>
          <a:p>
            <a:pPr algn="ctr">
              <a:spcBef>
                <a:spcPct val="20000"/>
              </a:spcBef>
              <a:buClr>
                <a:schemeClr val="folHlink"/>
              </a:buClr>
              <a:defRPr/>
            </a:pPr>
            <a:endParaRPr lang="en-GB" sz="2000" b="1" dirty="0">
              <a:solidFill>
                <a:srgbClr val="000000"/>
              </a:solidFill>
              <a:latin typeface="Verdana" pitchFamily="34" charset="0"/>
              <a:ea typeface="ＭＳ Ｐゴシック" pitchFamily="34" charset="-128"/>
              <a:cs typeface="+mn-cs"/>
            </a:endParaRPr>
          </a:p>
          <a:p>
            <a:pPr algn="ctr">
              <a:spcBef>
                <a:spcPct val="20000"/>
              </a:spcBef>
              <a:buClr>
                <a:schemeClr val="folHlink"/>
              </a:buClr>
              <a:defRPr/>
            </a:pPr>
            <a:r>
              <a:rPr lang="en-GB" sz="2000" b="1" dirty="0" smtClean="0">
                <a:solidFill>
                  <a:srgbClr val="000000"/>
                </a:solidFill>
                <a:latin typeface="Verdana" pitchFamily="34" charset="0"/>
                <a:ea typeface="ＭＳ Ｐゴシック" pitchFamily="34" charset="-128"/>
              </a:rPr>
              <a:t>Questions</a:t>
            </a:r>
            <a:endParaRPr lang="en-GB" sz="2000" b="1" dirty="0">
              <a:solidFill>
                <a:srgbClr val="FFC000"/>
              </a:solidFill>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404809909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357188" y="142875"/>
            <a:ext cx="8575675" cy="473075"/>
          </a:xfrm>
          <a:prstGeom prst="rect">
            <a:avLst/>
          </a:prstGeom>
          <a:solidFill>
            <a:srgbClr val="E7E1C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20000"/>
              </a:spcBef>
              <a:buClr>
                <a:schemeClr val="folHlink"/>
              </a:buClr>
            </a:pPr>
            <a:r>
              <a:rPr lang="en-GB" sz="2000" b="1">
                <a:solidFill>
                  <a:schemeClr val="accent2"/>
                </a:solidFill>
                <a:latin typeface="Verdana" charset="0"/>
              </a:rPr>
              <a:t>References</a:t>
            </a:r>
          </a:p>
        </p:txBody>
      </p:sp>
      <p:sp>
        <p:nvSpPr>
          <p:cNvPr id="30723" name="Text Box 12"/>
          <p:cNvSpPr txBox="1">
            <a:spLocks noChangeArrowheads="1"/>
          </p:cNvSpPr>
          <p:nvPr/>
        </p:nvSpPr>
        <p:spPr bwMode="auto">
          <a:xfrm>
            <a:off x="0" y="1643063"/>
            <a:ext cx="9144000" cy="5262980"/>
          </a:xfrm>
          <a:prstGeom prst="rect">
            <a:avLst/>
          </a:prstGeom>
          <a:solidFill>
            <a:srgbClr val="FFFFFF"/>
          </a:solidFill>
          <a:ln>
            <a:noFill/>
          </a:ln>
        </p:spPr>
        <p:txBody>
          <a:bodyPr wrap="square">
            <a:sp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r>
              <a:rPr lang="en-US" sz="1600" dirty="0" err="1">
                <a:solidFill>
                  <a:schemeClr val="accent2"/>
                </a:solidFill>
              </a:rPr>
              <a:t>Agarwala</a:t>
            </a:r>
            <a:r>
              <a:rPr lang="en-US" sz="1600" dirty="0">
                <a:solidFill>
                  <a:schemeClr val="accent2"/>
                </a:solidFill>
              </a:rPr>
              <a:t>, T. 2003, </a:t>
            </a:r>
            <a:r>
              <a:rPr lang="ja-JP" altLang="en-US" sz="1600" dirty="0">
                <a:solidFill>
                  <a:schemeClr val="accent2"/>
                </a:solidFill>
              </a:rPr>
              <a:t>‘</a:t>
            </a:r>
            <a:r>
              <a:rPr lang="en-US" sz="1600" dirty="0">
                <a:solidFill>
                  <a:schemeClr val="accent2"/>
                </a:solidFill>
              </a:rPr>
              <a:t>Innovative human resource practices and organisational commitment: An empirical investigation</a:t>
            </a:r>
            <a:r>
              <a:rPr lang="ja-JP" altLang="en-US" sz="1600" dirty="0">
                <a:solidFill>
                  <a:schemeClr val="accent2"/>
                </a:solidFill>
              </a:rPr>
              <a:t>’</a:t>
            </a:r>
            <a:r>
              <a:rPr lang="en-US" sz="1600" dirty="0">
                <a:solidFill>
                  <a:schemeClr val="accent2"/>
                </a:solidFill>
              </a:rPr>
              <a:t>, </a:t>
            </a:r>
            <a:r>
              <a:rPr lang="en-US" sz="1600" i="1" dirty="0">
                <a:solidFill>
                  <a:schemeClr val="accent2"/>
                </a:solidFill>
              </a:rPr>
              <a:t>International Journal of Human Resource Management, vol. 14, no. 2, pp. 175-197. </a:t>
            </a:r>
          </a:p>
          <a:p>
            <a:r>
              <a:rPr lang="en-US" sz="1600" dirty="0">
                <a:solidFill>
                  <a:schemeClr val="accent2"/>
                </a:solidFill>
              </a:rPr>
              <a:t>Allen, N.J. &amp; Meyer, J.P. 1990, </a:t>
            </a:r>
            <a:r>
              <a:rPr lang="ja-JP" altLang="en-US" sz="1600" dirty="0">
                <a:solidFill>
                  <a:schemeClr val="accent2"/>
                </a:solidFill>
              </a:rPr>
              <a:t>‘</a:t>
            </a:r>
            <a:r>
              <a:rPr lang="en-US" sz="1600" dirty="0">
                <a:solidFill>
                  <a:schemeClr val="accent2"/>
                </a:solidFill>
              </a:rPr>
              <a:t>The measurement and antecedents of affective, continuance and normative commitment to the organisation</a:t>
            </a:r>
            <a:r>
              <a:rPr lang="ja-JP" altLang="en-US" sz="1600" dirty="0">
                <a:solidFill>
                  <a:schemeClr val="accent2"/>
                </a:solidFill>
              </a:rPr>
              <a:t>’</a:t>
            </a:r>
            <a:r>
              <a:rPr lang="en-US" sz="1600" dirty="0">
                <a:solidFill>
                  <a:schemeClr val="accent2"/>
                </a:solidFill>
              </a:rPr>
              <a:t>, </a:t>
            </a:r>
            <a:r>
              <a:rPr lang="en-US" sz="1600" i="1" dirty="0">
                <a:solidFill>
                  <a:schemeClr val="accent2"/>
                </a:solidFill>
              </a:rPr>
              <a:t>Journal of Occupational Psychology, vol. 63, pp. 1-18. </a:t>
            </a:r>
          </a:p>
          <a:p>
            <a:r>
              <a:rPr lang="en-US" sz="1600" dirty="0">
                <a:solidFill>
                  <a:schemeClr val="accent2"/>
                </a:solidFill>
              </a:rPr>
              <a:t>Angle, H.L. &amp; Perry, J.L. 1986, </a:t>
            </a:r>
            <a:r>
              <a:rPr lang="ja-JP" altLang="en-US" sz="1600" dirty="0">
                <a:solidFill>
                  <a:schemeClr val="accent2"/>
                </a:solidFill>
              </a:rPr>
              <a:t>‘</a:t>
            </a:r>
            <a:r>
              <a:rPr lang="en-US" sz="1600" dirty="0">
                <a:solidFill>
                  <a:schemeClr val="accent2"/>
                </a:solidFill>
              </a:rPr>
              <a:t>Dual commitment and </a:t>
            </a:r>
            <a:r>
              <a:rPr lang="en-US" sz="1600" dirty="0" err="1">
                <a:solidFill>
                  <a:schemeClr val="accent2"/>
                </a:solidFill>
              </a:rPr>
              <a:t>labour</a:t>
            </a:r>
            <a:r>
              <a:rPr lang="en-US" sz="1600" dirty="0">
                <a:solidFill>
                  <a:schemeClr val="accent2"/>
                </a:solidFill>
              </a:rPr>
              <a:t>- management relationship climates</a:t>
            </a:r>
            <a:r>
              <a:rPr lang="ja-JP" altLang="en-US" sz="1600" dirty="0">
                <a:solidFill>
                  <a:schemeClr val="accent2"/>
                </a:solidFill>
              </a:rPr>
              <a:t>‘</a:t>
            </a:r>
            <a:r>
              <a:rPr lang="en-US" sz="1600" dirty="0">
                <a:solidFill>
                  <a:schemeClr val="accent2"/>
                </a:solidFill>
              </a:rPr>
              <a:t>, </a:t>
            </a:r>
            <a:r>
              <a:rPr lang="en-US" sz="1600" i="1" dirty="0">
                <a:solidFill>
                  <a:schemeClr val="accent2"/>
                </a:solidFill>
              </a:rPr>
              <a:t>Academy of Management Journal, vol. 29, no. 1, pp. 31-50. </a:t>
            </a:r>
          </a:p>
          <a:p>
            <a:r>
              <a:rPr lang="en-US" sz="1600" dirty="0">
                <a:solidFill>
                  <a:schemeClr val="accent2"/>
                </a:solidFill>
              </a:rPr>
              <a:t>Angle, H.L. &amp; Perry, J.L. 1983, </a:t>
            </a:r>
            <a:r>
              <a:rPr lang="ja-JP" altLang="en-US" sz="1600" dirty="0">
                <a:solidFill>
                  <a:schemeClr val="accent2"/>
                </a:solidFill>
              </a:rPr>
              <a:t>‘</a:t>
            </a:r>
            <a:r>
              <a:rPr lang="en-US" sz="1600" dirty="0">
                <a:solidFill>
                  <a:schemeClr val="accent2"/>
                </a:solidFill>
              </a:rPr>
              <a:t>Organisational commitment: Individual and organisational influences</a:t>
            </a:r>
            <a:r>
              <a:rPr lang="ja-JP" altLang="en-US" sz="1600" dirty="0">
                <a:solidFill>
                  <a:schemeClr val="accent2"/>
                </a:solidFill>
              </a:rPr>
              <a:t>‘</a:t>
            </a:r>
            <a:r>
              <a:rPr lang="en-US" sz="1600" dirty="0">
                <a:solidFill>
                  <a:schemeClr val="accent2"/>
                </a:solidFill>
              </a:rPr>
              <a:t>, </a:t>
            </a:r>
            <a:r>
              <a:rPr lang="en-US" sz="1600" i="1" dirty="0">
                <a:solidFill>
                  <a:schemeClr val="accent2"/>
                </a:solidFill>
              </a:rPr>
              <a:t>Work and Occupations, vol. 10, no.2, pp. 123-146. </a:t>
            </a:r>
          </a:p>
          <a:p>
            <a:r>
              <a:rPr lang="en-US" sz="1600" dirty="0">
                <a:solidFill>
                  <a:schemeClr val="accent2"/>
                </a:solidFill>
              </a:rPr>
              <a:t>Baruch, Y. &amp; </a:t>
            </a:r>
            <a:r>
              <a:rPr lang="en-US" sz="1600" dirty="0" err="1">
                <a:solidFill>
                  <a:schemeClr val="accent2"/>
                </a:solidFill>
              </a:rPr>
              <a:t>Winkelmann-Gleed</a:t>
            </a:r>
            <a:r>
              <a:rPr lang="en-US" sz="1600" dirty="0">
                <a:solidFill>
                  <a:schemeClr val="accent2"/>
                </a:solidFill>
              </a:rPr>
              <a:t>, A. 2002, </a:t>
            </a:r>
            <a:r>
              <a:rPr lang="ja-JP" altLang="en-US" sz="1600" dirty="0">
                <a:solidFill>
                  <a:schemeClr val="accent2"/>
                </a:solidFill>
              </a:rPr>
              <a:t>‘</a:t>
            </a:r>
            <a:r>
              <a:rPr lang="en-US" sz="1600" dirty="0">
                <a:solidFill>
                  <a:schemeClr val="accent2"/>
                </a:solidFill>
              </a:rPr>
              <a:t>Multiple commitments: A conceptual framework and empirical investigation on a Community Health Service Trust</a:t>
            </a:r>
            <a:r>
              <a:rPr lang="ja-JP" altLang="en-US" sz="1600" dirty="0">
                <a:solidFill>
                  <a:schemeClr val="accent2"/>
                </a:solidFill>
              </a:rPr>
              <a:t>‘</a:t>
            </a:r>
            <a:r>
              <a:rPr lang="en-US" sz="1600" dirty="0">
                <a:solidFill>
                  <a:schemeClr val="accent2"/>
                </a:solidFill>
              </a:rPr>
              <a:t>, </a:t>
            </a:r>
            <a:r>
              <a:rPr lang="en-US" sz="1600" i="1" dirty="0">
                <a:solidFill>
                  <a:schemeClr val="accent2"/>
                </a:solidFill>
              </a:rPr>
              <a:t>British Journal of Management, vol. 13, pp. 337-357. </a:t>
            </a:r>
          </a:p>
          <a:p>
            <a:r>
              <a:rPr lang="en-US" sz="1600" dirty="0">
                <a:solidFill>
                  <a:schemeClr val="accent2"/>
                </a:solidFill>
              </a:rPr>
              <a:t>Benson, J. 1998, </a:t>
            </a:r>
            <a:r>
              <a:rPr lang="ja-JP" altLang="en-US" sz="1600" dirty="0">
                <a:solidFill>
                  <a:schemeClr val="accent2"/>
                </a:solidFill>
              </a:rPr>
              <a:t>‘</a:t>
            </a:r>
            <a:r>
              <a:rPr lang="en-US" sz="1600" dirty="0">
                <a:solidFill>
                  <a:schemeClr val="accent2"/>
                </a:solidFill>
              </a:rPr>
              <a:t>Dual commitment: Contract workers in Australian manufacturing enterprises</a:t>
            </a:r>
            <a:r>
              <a:rPr lang="ja-JP" altLang="en-US" sz="1600" dirty="0">
                <a:solidFill>
                  <a:schemeClr val="accent2"/>
                </a:solidFill>
              </a:rPr>
              <a:t>’</a:t>
            </a:r>
            <a:r>
              <a:rPr lang="en-US" sz="1600" dirty="0">
                <a:solidFill>
                  <a:schemeClr val="accent2"/>
                </a:solidFill>
              </a:rPr>
              <a:t>, </a:t>
            </a:r>
            <a:r>
              <a:rPr lang="en-US" sz="1600" i="1" dirty="0">
                <a:solidFill>
                  <a:schemeClr val="accent2"/>
                </a:solidFill>
              </a:rPr>
              <a:t>Journal of Management Studies, vol. 35, no. 3, pp. 355-375. </a:t>
            </a:r>
          </a:p>
          <a:p>
            <a:r>
              <a:rPr lang="en-US" sz="1600" dirty="0">
                <a:solidFill>
                  <a:schemeClr val="accent2"/>
                </a:solidFill>
              </a:rPr>
              <a:t>Bishop, J.W. Dow Scott, K. &amp; Burroughs, S.M. 2000, </a:t>
            </a:r>
            <a:r>
              <a:rPr lang="ja-JP" altLang="en-US" sz="1600" dirty="0">
                <a:solidFill>
                  <a:schemeClr val="accent2"/>
                </a:solidFill>
              </a:rPr>
              <a:t>‘</a:t>
            </a:r>
            <a:r>
              <a:rPr lang="en-US" sz="1600" dirty="0">
                <a:solidFill>
                  <a:schemeClr val="accent2"/>
                </a:solidFill>
              </a:rPr>
              <a:t>Support, commitment, and employee outcomes in a team environment</a:t>
            </a:r>
            <a:r>
              <a:rPr lang="ja-JP" altLang="en-US" sz="1600" dirty="0">
                <a:solidFill>
                  <a:schemeClr val="accent2"/>
                </a:solidFill>
              </a:rPr>
              <a:t>’</a:t>
            </a:r>
            <a:r>
              <a:rPr lang="en-US" sz="1600" dirty="0">
                <a:solidFill>
                  <a:schemeClr val="accent2"/>
                </a:solidFill>
              </a:rPr>
              <a:t>, </a:t>
            </a:r>
            <a:r>
              <a:rPr lang="en-US" sz="1600" i="1" dirty="0">
                <a:solidFill>
                  <a:schemeClr val="accent2"/>
                </a:solidFill>
              </a:rPr>
              <a:t>Journal of Management, vol. 26, no. 6, pp. 1113-1132. </a:t>
            </a:r>
          </a:p>
          <a:p>
            <a:r>
              <a:rPr lang="en-US" sz="1600" dirty="0" err="1">
                <a:solidFill>
                  <a:schemeClr val="accent2"/>
                </a:solidFill>
              </a:rPr>
              <a:t>Blau</a:t>
            </a:r>
            <a:r>
              <a:rPr lang="en-US" sz="1600" dirty="0">
                <a:solidFill>
                  <a:schemeClr val="accent2"/>
                </a:solidFill>
              </a:rPr>
              <a:t>, P.M. 1964, </a:t>
            </a:r>
            <a:r>
              <a:rPr lang="en-US" sz="1600" i="1" dirty="0">
                <a:solidFill>
                  <a:schemeClr val="accent2"/>
                </a:solidFill>
              </a:rPr>
              <a:t>Exchange and Power in Social Life, Transaction Publishers, New Brunswick, New York. </a:t>
            </a:r>
            <a:endParaRPr lang="en-US" sz="1600" i="1" dirty="0" smtClean="0">
              <a:solidFill>
                <a:schemeClr val="accent2"/>
              </a:solidFill>
            </a:endParaRPr>
          </a:p>
          <a:p>
            <a:endParaRPr lang="en-US" sz="1600" i="1" dirty="0">
              <a:solidFill>
                <a:schemeClr val="accent2"/>
              </a:solidFill>
            </a:endParaRPr>
          </a:p>
          <a:p>
            <a:endParaRPr lang="en-US" sz="1600" i="1" dirty="0" smtClean="0">
              <a:solidFill>
                <a:schemeClr val="accent2"/>
              </a:solidFill>
            </a:endParaRPr>
          </a:p>
          <a:p>
            <a:endParaRPr lang="en-US" sz="1600" i="1" dirty="0">
              <a:solidFill>
                <a:schemeClr val="accent2"/>
              </a:solidFill>
            </a:endParaRPr>
          </a:p>
        </p:txBody>
      </p:sp>
      <p:sp>
        <p:nvSpPr>
          <p:cNvPr id="4" name="Rectangle 4"/>
          <p:cNvSpPr>
            <a:spLocks noChangeArrowheads="1"/>
          </p:cNvSpPr>
          <p:nvPr/>
        </p:nvSpPr>
        <p:spPr bwMode="auto">
          <a:xfrm>
            <a:off x="0" y="-1"/>
            <a:ext cx="9144000" cy="649111"/>
          </a:xfrm>
          <a:prstGeom prst="rect">
            <a:avLst/>
          </a:prstGeom>
          <a:solidFill>
            <a:schemeClr val="bg1">
              <a:lumMod val="75000"/>
            </a:schemeClr>
          </a:solidFill>
          <a:ln w="9525">
            <a:noFill/>
            <a:miter lim="800000"/>
            <a:headEnd/>
            <a:tailEnd/>
          </a:ln>
        </p:spPr>
        <p:txBody>
          <a:bodyPr anchor="ctr"/>
          <a:lstStyle/>
          <a:p>
            <a:pPr algn="ctr">
              <a:spcBef>
                <a:spcPct val="20000"/>
              </a:spcBef>
              <a:buClr>
                <a:schemeClr val="folHlink"/>
              </a:buClr>
              <a:defRPr/>
            </a:pPr>
            <a:endParaRPr lang="en-GB" sz="2000" b="1" dirty="0">
              <a:solidFill>
                <a:srgbClr val="000000"/>
              </a:solidFill>
              <a:latin typeface="Verdana" pitchFamily="34" charset="0"/>
              <a:ea typeface="ＭＳ Ｐゴシック" pitchFamily="34" charset="-128"/>
              <a:cs typeface="+mn-cs"/>
            </a:endParaRPr>
          </a:p>
          <a:p>
            <a:pPr algn="ctr">
              <a:spcBef>
                <a:spcPct val="20000"/>
              </a:spcBef>
              <a:buClr>
                <a:schemeClr val="folHlink"/>
              </a:buClr>
              <a:defRPr/>
            </a:pPr>
            <a:r>
              <a:rPr lang="en-GB" sz="2000" b="1" dirty="0" smtClean="0">
                <a:solidFill>
                  <a:srgbClr val="000000"/>
                </a:solidFill>
                <a:latin typeface="Verdana" pitchFamily="34" charset="0"/>
                <a:ea typeface="ＭＳ Ｐゴシック" pitchFamily="34" charset="-128"/>
              </a:rPr>
              <a:t>References</a:t>
            </a:r>
          </a:p>
          <a:p>
            <a:pPr algn="ctr">
              <a:spcBef>
                <a:spcPct val="20000"/>
              </a:spcBef>
              <a:buClr>
                <a:schemeClr val="folHlink"/>
              </a:buClr>
              <a:defRPr/>
            </a:pPr>
            <a:endParaRPr lang="en-GB" sz="2000" b="1" dirty="0">
              <a:solidFill>
                <a:srgbClr val="FFC000"/>
              </a:solidFill>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378249974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357188" y="142875"/>
            <a:ext cx="8575675" cy="473075"/>
          </a:xfrm>
          <a:prstGeom prst="rect">
            <a:avLst/>
          </a:prstGeom>
          <a:solidFill>
            <a:srgbClr val="E7E1C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20000"/>
              </a:spcBef>
              <a:buClr>
                <a:schemeClr val="folHlink"/>
              </a:buClr>
            </a:pPr>
            <a:r>
              <a:rPr lang="en-GB" sz="2000" b="1">
                <a:solidFill>
                  <a:schemeClr val="accent2"/>
                </a:solidFill>
                <a:latin typeface="Verdana" charset="0"/>
              </a:rPr>
              <a:t>References</a:t>
            </a:r>
          </a:p>
        </p:txBody>
      </p:sp>
      <p:sp>
        <p:nvSpPr>
          <p:cNvPr id="31747" name="Text Box 12"/>
          <p:cNvSpPr txBox="1">
            <a:spLocks noChangeArrowheads="1"/>
          </p:cNvSpPr>
          <p:nvPr/>
        </p:nvSpPr>
        <p:spPr bwMode="auto">
          <a:xfrm>
            <a:off x="0" y="1643063"/>
            <a:ext cx="9144000" cy="5508625"/>
          </a:xfrm>
          <a:prstGeom prst="rect">
            <a:avLst/>
          </a:prstGeom>
          <a:solidFill>
            <a:srgbClr val="FFFFFF"/>
          </a:solidFill>
          <a:ln>
            <a:noFill/>
          </a:ln>
        </p:spPr>
        <p:txBody>
          <a:bodyPr wrap="square">
            <a:sp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r>
              <a:rPr lang="en-US" sz="1600" dirty="0">
                <a:solidFill>
                  <a:schemeClr val="accent2"/>
                </a:solidFill>
              </a:rPr>
              <a:t>Chang, K. &amp; </a:t>
            </a:r>
            <a:r>
              <a:rPr lang="en-US" sz="1600" dirty="0" err="1">
                <a:solidFill>
                  <a:schemeClr val="accent2"/>
                </a:solidFill>
              </a:rPr>
              <a:t>Chelladurai</a:t>
            </a:r>
            <a:r>
              <a:rPr lang="en-US" sz="1600" dirty="0">
                <a:solidFill>
                  <a:schemeClr val="accent2"/>
                </a:solidFill>
              </a:rPr>
              <a:t>, P. 2003, </a:t>
            </a:r>
            <a:r>
              <a:rPr lang="ja-JP" altLang="en-US" sz="1600" dirty="0">
                <a:solidFill>
                  <a:schemeClr val="accent2"/>
                </a:solidFill>
              </a:rPr>
              <a:t>‘</a:t>
            </a:r>
            <a:r>
              <a:rPr lang="en-US" sz="1600" dirty="0">
                <a:solidFill>
                  <a:schemeClr val="accent2"/>
                </a:solidFill>
              </a:rPr>
              <a:t>Comparison of Part-time workers and Full-time workers: Commitment and citizenship behaviours in Korean sport organisations</a:t>
            </a:r>
            <a:r>
              <a:rPr lang="ja-JP" altLang="en-US" sz="1600" dirty="0">
                <a:solidFill>
                  <a:schemeClr val="accent2"/>
                </a:solidFill>
              </a:rPr>
              <a:t>’</a:t>
            </a:r>
            <a:r>
              <a:rPr lang="en-US" sz="1600" dirty="0">
                <a:solidFill>
                  <a:schemeClr val="accent2"/>
                </a:solidFill>
              </a:rPr>
              <a:t>, </a:t>
            </a:r>
            <a:r>
              <a:rPr lang="en-US" sz="1600" i="1" dirty="0">
                <a:solidFill>
                  <a:schemeClr val="accent2"/>
                </a:solidFill>
              </a:rPr>
              <a:t>Journal of Sport Management, vol. 17, pp. 394-416. </a:t>
            </a:r>
          </a:p>
          <a:p>
            <a:r>
              <a:rPr lang="en-US" sz="1600" dirty="0">
                <a:solidFill>
                  <a:schemeClr val="accent2"/>
                </a:solidFill>
              </a:rPr>
              <a:t>Crabtree, S. 2005, </a:t>
            </a:r>
            <a:r>
              <a:rPr lang="ja-JP" altLang="en-US" sz="1600" dirty="0">
                <a:solidFill>
                  <a:schemeClr val="accent2"/>
                </a:solidFill>
              </a:rPr>
              <a:t>‘</a:t>
            </a:r>
            <a:r>
              <a:rPr lang="en-US" sz="1600" dirty="0">
                <a:solidFill>
                  <a:schemeClr val="accent2"/>
                </a:solidFill>
              </a:rPr>
              <a:t>Engagement keeps the doctor away</a:t>
            </a:r>
            <a:r>
              <a:rPr lang="ja-JP" altLang="en-US" sz="1600" dirty="0">
                <a:solidFill>
                  <a:schemeClr val="accent2"/>
                </a:solidFill>
              </a:rPr>
              <a:t>‘</a:t>
            </a:r>
            <a:r>
              <a:rPr lang="en-US" sz="1600" dirty="0">
                <a:solidFill>
                  <a:schemeClr val="accent2"/>
                </a:solidFill>
              </a:rPr>
              <a:t>, </a:t>
            </a:r>
            <a:r>
              <a:rPr lang="en-US" sz="1600" i="1" dirty="0">
                <a:solidFill>
                  <a:schemeClr val="accent2"/>
                </a:solidFill>
              </a:rPr>
              <a:t>Gallup Management Journal, January 13, pp. 1-4. </a:t>
            </a:r>
          </a:p>
          <a:p>
            <a:r>
              <a:rPr lang="en-US" sz="1600" dirty="0" err="1">
                <a:solidFill>
                  <a:schemeClr val="accent2"/>
                </a:solidFill>
              </a:rPr>
              <a:t>Deery</a:t>
            </a:r>
            <a:r>
              <a:rPr lang="en-US" sz="1600" dirty="0">
                <a:solidFill>
                  <a:schemeClr val="accent2"/>
                </a:solidFill>
              </a:rPr>
              <a:t>, S.J. &amp; Iverson, R.D. 1998, </a:t>
            </a:r>
            <a:r>
              <a:rPr lang="ja-JP" altLang="en-US" sz="1600" dirty="0">
                <a:solidFill>
                  <a:schemeClr val="accent2"/>
                </a:solidFill>
              </a:rPr>
              <a:t>‘</a:t>
            </a:r>
            <a:r>
              <a:rPr lang="en-US" sz="1600" dirty="0">
                <a:solidFill>
                  <a:schemeClr val="accent2"/>
                </a:solidFill>
              </a:rPr>
              <a:t>Antecedents and consequences of dual and unilateral commitment: A longitudinal study</a:t>
            </a:r>
            <a:r>
              <a:rPr lang="ja-JP" altLang="en-US" sz="1600" dirty="0">
                <a:solidFill>
                  <a:schemeClr val="accent2"/>
                </a:solidFill>
              </a:rPr>
              <a:t>‘</a:t>
            </a:r>
            <a:r>
              <a:rPr lang="en-US" sz="1600" dirty="0">
                <a:solidFill>
                  <a:schemeClr val="accent2"/>
                </a:solidFill>
              </a:rPr>
              <a:t>, </a:t>
            </a:r>
            <a:r>
              <a:rPr lang="en-US" sz="1600" i="1" dirty="0">
                <a:solidFill>
                  <a:schemeClr val="accent2"/>
                </a:solidFill>
              </a:rPr>
              <a:t>The University of Melbourne, Department of Management working paper number 1, January 1998. </a:t>
            </a:r>
          </a:p>
          <a:p>
            <a:r>
              <a:rPr lang="en-US" sz="1600" dirty="0">
                <a:solidFill>
                  <a:schemeClr val="accent2"/>
                </a:solidFill>
              </a:rPr>
              <a:t>Echols, M.E. 2005, </a:t>
            </a:r>
            <a:r>
              <a:rPr lang="ja-JP" altLang="en-US" sz="1600" dirty="0">
                <a:solidFill>
                  <a:schemeClr val="accent2"/>
                </a:solidFill>
              </a:rPr>
              <a:t>‘</a:t>
            </a:r>
            <a:r>
              <a:rPr lang="en-US" sz="1600" dirty="0">
                <a:solidFill>
                  <a:schemeClr val="accent2"/>
                </a:solidFill>
              </a:rPr>
              <a:t>Engaging employees to impact performance</a:t>
            </a:r>
            <a:r>
              <a:rPr lang="ja-JP" altLang="en-US" sz="1600" dirty="0">
                <a:solidFill>
                  <a:schemeClr val="accent2"/>
                </a:solidFill>
              </a:rPr>
              <a:t>‘</a:t>
            </a:r>
            <a:r>
              <a:rPr lang="en-US" sz="1600" dirty="0">
                <a:solidFill>
                  <a:schemeClr val="accent2"/>
                </a:solidFill>
              </a:rPr>
              <a:t> </a:t>
            </a:r>
            <a:r>
              <a:rPr lang="en-US" sz="1600" i="1" dirty="0">
                <a:solidFill>
                  <a:schemeClr val="accent2"/>
                </a:solidFill>
              </a:rPr>
              <a:t>Chief Learning Officer, February, pp. 44-48. </a:t>
            </a:r>
          </a:p>
          <a:p>
            <a:r>
              <a:rPr lang="en-US" sz="1600" dirty="0" err="1">
                <a:solidFill>
                  <a:schemeClr val="accent2"/>
                </a:solidFill>
              </a:rPr>
              <a:t>Eisenberger</a:t>
            </a:r>
            <a:r>
              <a:rPr lang="en-US" sz="1600" dirty="0">
                <a:solidFill>
                  <a:schemeClr val="accent2"/>
                </a:solidFill>
              </a:rPr>
              <a:t>, R. </a:t>
            </a:r>
            <a:r>
              <a:rPr lang="en-US" sz="1600" dirty="0" err="1">
                <a:solidFill>
                  <a:schemeClr val="accent2"/>
                </a:solidFill>
              </a:rPr>
              <a:t>Fasolo</a:t>
            </a:r>
            <a:r>
              <a:rPr lang="en-US" sz="1600" dirty="0">
                <a:solidFill>
                  <a:schemeClr val="accent2"/>
                </a:solidFill>
              </a:rPr>
              <a:t>, P &amp; Davis-</a:t>
            </a:r>
            <a:r>
              <a:rPr lang="en-US" sz="1600" dirty="0" err="1">
                <a:solidFill>
                  <a:schemeClr val="accent2"/>
                </a:solidFill>
              </a:rPr>
              <a:t>LaMastro</a:t>
            </a:r>
            <a:r>
              <a:rPr lang="en-US" sz="1600" dirty="0">
                <a:solidFill>
                  <a:schemeClr val="accent2"/>
                </a:solidFill>
              </a:rPr>
              <a:t>, V. 1990, </a:t>
            </a:r>
            <a:r>
              <a:rPr lang="ja-JP" altLang="en-US" sz="1600" dirty="0">
                <a:solidFill>
                  <a:schemeClr val="accent2"/>
                </a:solidFill>
              </a:rPr>
              <a:t>‘</a:t>
            </a:r>
            <a:r>
              <a:rPr lang="en-US" sz="1600" dirty="0">
                <a:solidFill>
                  <a:schemeClr val="accent2"/>
                </a:solidFill>
              </a:rPr>
              <a:t>Perceived organisational support and employee diligence, commitment and innovation</a:t>
            </a:r>
            <a:r>
              <a:rPr lang="ja-JP" altLang="en-US" sz="1600" dirty="0">
                <a:solidFill>
                  <a:schemeClr val="accent2"/>
                </a:solidFill>
              </a:rPr>
              <a:t>‘</a:t>
            </a:r>
            <a:r>
              <a:rPr lang="en-US" sz="1600" dirty="0">
                <a:solidFill>
                  <a:schemeClr val="accent2"/>
                </a:solidFill>
              </a:rPr>
              <a:t>, </a:t>
            </a:r>
            <a:r>
              <a:rPr lang="en-US" sz="1600" i="1" dirty="0">
                <a:solidFill>
                  <a:schemeClr val="accent2"/>
                </a:solidFill>
              </a:rPr>
              <a:t>Journal of Applied Psychology, vol. 75, no. 1, pp. 51-59. </a:t>
            </a:r>
          </a:p>
          <a:p>
            <a:r>
              <a:rPr lang="en-US" sz="1600" dirty="0" err="1">
                <a:solidFill>
                  <a:schemeClr val="accent2"/>
                </a:solidFill>
              </a:rPr>
              <a:t>Eisenberger</a:t>
            </a:r>
            <a:r>
              <a:rPr lang="en-US" sz="1600" dirty="0">
                <a:solidFill>
                  <a:schemeClr val="accent2"/>
                </a:solidFill>
              </a:rPr>
              <a:t>, R. Huntington. R. Hutchinson, S. &amp; Sowa, D. 1986, </a:t>
            </a:r>
            <a:r>
              <a:rPr lang="ja-JP" altLang="en-US" sz="1600" dirty="0">
                <a:solidFill>
                  <a:schemeClr val="accent2"/>
                </a:solidFill>
              </a:rPr>
              <a:t>‘</a:t>
            </a:r>
            <a:r>
              <a:rPr lang="en-US" sz="1600" dirty="0">
                <a:solidFill>
                  <a:schemeClr val="accent2"/>
                </a:solidFill>
              </a:rPr>
              <a:t>Perceived organisational support</a:t>
            </a:r>
            <a:r>
              <a:rPr lang="ja-JP" altLang="en-US" sz="1600" dirty="0">
                <a:solidFill>
                  <a:schemeClr val="accent2"/>
                </a:solidFill>
              </a:rPr>
              <a:t>‘</a:t>
            </a:r>
            <a:r>
              <a:rPr lang="en-US" sz="1600" dirty="0">
                <a:solidFill>
                  <a:schemeClr val="accent2"/>
                </a:solidFill>
              </a:rPr>
              <a:t>, </a:t>
            </a:r>
            <a:r>
              <a:rPr lang="en-US" sz="1600" i="1" dirty="0">
                <a:solidFill>
                  <a:schemeClr val="accent2"/>
                </a:solidFill>
              </a:rPr>
              <a:t>Journal of Applied Psychology, vol. 71, no. 3, pp. 500-507. </a:t>
            </a:r>
          </a:p>
          <a:p>
            <a:r>
              <a:rPr lang="en-US" sz="1600" dirty="0" err="1">
                <a:solidFill>
                  <a:schemeClr val="accent2"/>
                </a:solidFill>
              </a:rPr>
              <a:t>Gouldner</a:t>
            </a:r>
            <a:r>
              <a:rPr lang="en-US" sz="1600" dirty="0">
                <a:solidFill>
                  <a:schemeClr val="accent2"/>
                </a:solidFill>
              </a:rPr>
              <a:t>, A.W. 1960, </a:t>
            </a:r>
            <a:r>
              <a:rPr lang="ja-JP" altLang="en-US" sz="1600" dirty="0">
                <a:solidFill>
                  <a:schemeClr val="accent2"/>
                </a:solidFill>
              </a:rPr>
              <a:t>‘</a:t>
            </a:r>
            <a:r>
              <a:rPr lang="en-US" sz="1600" dirty="0">
                <a:solidFill>
                  <a:schemeClr val="accent2"/>
                </a:solidFill>
              </a:rPr>
              <a:t>The norm of reciprocity. </a:t>
            </a:r>
            <a:r>
              <a:rPr lang="en-US" sz="1600" i="1" dirty="0">
                <a:solidFill>
                  <a:schemeClr val="accent2"/>
                </a:solidFill>
              </a:rPr>
              <a:t>American Sociological Review, vol. 25, no. 2, pp. 165-178. </a:t>
            </a:r>
          </a:p>
          <a:p>
            <a:r>
              <a:rPr lang="en-US" sz="1600" dirty="0">
                <a:solidFill>
                  <a:schemeClr val="accent2"/>
                </a:solidFill>
              </a:rPr>
              <a:t>Greenfield. W.M. 2004, </a:t>
            </a:r>
            <a:r>
              <a:rPr lang="ja-JP" altLang="en-US" sz="1600" dirty="0">
                <a:solidFill>
                  <a:schemeClr val="accent2"/>
                </a:solidFill>
              </a:rPr>
              <a:t>‘</a:t>
            </a:r>
            <a:r>
              <a:rPr lang="en-US" sz="1600" dirty="0">
                <a:solidFill>
                  <a:schemeClr val="accent2"/>
                </a:solidFill>
              </a:rPr>
              <a:t>Decision making and employee engagement</a:t>
            </a:r>
            <a:r>
              <a:rPr lang="ja-JP" altLang="en-US" sz="1600" dirty="0">
                <a:solidFill>
                  <a:schemeClr val="accent2"/>
                </a:solidFill>
              </a:rPr>
              <a:t>‘</a:t>
            </a:r>
            <a:r>
              <a:rPr lang="en-US" sz="1600" dirty="0">
                <a:solidFill>
                  <a:schemeClr val="accent2"/>
                </a:solidFill>
              </a:rPr>
              <a:t>, </a:t>
            </a:r>
            <a:r>
              <a:rPr lang="en-US" sz="1600" i="1" dirty="0">
                <a:solidFill>
                  <a:schemeClr val="accent2"/>
                </a:solidFill>
              </a:rPr>
              <a:t>Employee Relations Today</a:t>
            </a:r>
            <a:r>
              <a:rPr lang="ja-JP" altLang="en-US" sz="1600" i="1" dirty="0">
                <a:solidFill>
                  <a:schemeClr val="accent2"/>
                </a:solidFill>
              </a:rPr>
              <a:t>‘</a:t>
            </a:r>
            <a:r>
              <a:rPr lang="en-US" sz="1600" i="1" dirty="0">
                <a:solidFill>
                  <a:schemeClr val="accent2"/>
                </a:solidFill>
              </a:rPr>
              <a:t>, Summer, pp. 13-24. </a:t>
            </a:r>
          </a:p>
          <a:p>
            <a:r>
              <a:rPr lang="en-US" sz="1600" dirty="0" err="1">
                <a:solidFill>
                  <a:schemeClr val="accent2"/>
                </a:solidFill>
              </a:rPr>
              <a:t>Gubman</a:t>
            </a:r>
            <a:r>
              <a:rPr lang="en-US" sz="1600" dirty="0">
                <a:solidFill>
                  <a:schemeClr val="accent2"/>
                </a:solidFill>
              </a:rPr>
              <a:t>, E. 2004, </a:t>
            </a:r>
            <a:r>
              <a:rPr lang="ja-JP" altLang="en-US" sz="1600" dirty="0">
                <a:solidFill>
                  <a:schemeClr val="accent2"/>
                </a:solidFill>
              </a:rPr>
              <a:t>‘</a:t>
            </a:r>
            <a:r>
              <a:rPr lang="en-US" sz="1600" dirty="0">
                <a:solidFill>
                  <a:schemeClr val="accent2"/>
                </a:solidFill>
              </a:rPr>
              <a:t>From engagement to passion for work: The search for the missing person</a:t>
            </a:r>
            <a:r>
              <a:rPr lang="ja-JP" altLang="en-US" sz="1600" dirty="0">
                <a:solidFill>
                  <a:schemeClr val="accent2"/>
                </a:solidFill>
              </a:rPr>
              <a:t>‘</a:t>
            </a:r>
            <a:r>
              <a:rPr lang="en-US" sz="1600" dirty="0">
                <a:solidFill>
                  <a:schemeClr val="accent2"/>
                </a:solidFill>
              </a:rPr>
              <a:t>, </a:t>
            </a:r>
            <a:r>
              <a:rPr lang="en-US" sz="1600" i="1" dirty="0">
                <a:solidFill>
                  <a:schemeClr val="accent2"/>
                </a:solidFill>
              </a:rPr>
              <a:t>Human Research Planning, pp. 42-46. </a:t>
            </a:r>
          </a:p>
          <a:p>
            <a:endParaRPr lang="en-US" sz="1600" i="1" dirty="0">
              <a:solidFill>
                <a:schemeClr val="accent2"/>
              </a:solidFill>
            </a:endParaRPr>
          </a:p>
        </p:txBody>
      </p:sp>
      <p:sp>
        <p:nvSpPr>
          <p:cNvPr id="4" name="Rectangle 4"/>
          <p:cNvSpPr>
            <a:spLocks noChangeArrowheads="1"/>
          </p:cNvSpPr>
          <p:nvPr/>
        </p:nvSpPr>
        <p:spPr bwMode="auto">
          <a:xfrm>
            <a:off x="0" y="-1"/>
            <a:ext cx="9144000" cy="649111"/>
          </a:xfrm>
          <a:prstGeom prst="rect">
            <a:avLst/>
          </a:prstGeom>
          <a:solidFill>
            <a:schemeClr val="bg1">
              <a:lumMod val="75000"/>
            </a:schemeClr>
          </a:solidFill>
          <a:ln w="9525">
            <a:noFill/>
            <a:miter lim="800000"/>
            <a:headEnd/>
            <a:tailEnd/>
          </a:ln>
        </p:spPr>
        <p:txBody>
          <a:bodyPr anchor="ctr"/>
          <a:lstStyle/>
          <a:p>
            <a:pPr algn="ctr">
              <a:spcBef>
                <a:spcPct val="20000"/>
              </a:spcBef>
              <a:buClr>
                <a:schemeClr val="folHlink"/>
              </a:buClr>
              <a:defRPr/>
            </a:pPr>
            <a:endParaRPr lang="en-GB" sz="2000" b="1" dirty="0">
              <a:solidFill>
                <a:srgbClr val="000000"/>
              </a:solidFill>
              <a:latin typeface="Verdana" pitchFamily="34" charset="0"/>
              <a:ea typeface="ＭＳ Ｐゴシック" pitchFamily="34" charset="-128"/>
              <a:cs typeface="+mn-cs"/>
            </a:endParaRPr>
          </a:p>
          <a:p>
            <a:pPr algn="ctr">
              <a:spcBef>
                <a:spcPct val="20000"/>
              </a:spcBef>
              <a:buClr>
                <a:schemeClr val="folHlink"/>
              </a:buClr>
              <a:defRPr/>
            </a:pPr>
            <a:r>
              <a:rPr lang="en-GB" sz="2000" b="1" dirty="0" smtClean="0">
                <a:solidFill>
                  <a:srgbClr val="000000"/>
                </a:solidFill>
                <a:latin typeface="Verdana" pitchFamily="34" charset="0"/>
                <a:ea typeface="ＭＳ Ｐゴシック" pitchFamily="34" charset="-128"/>
              </a:rPr>
              <a:t>References</a:t>
            </a:r>
          </a:p>
          <a:p>
            <a:pPr algn="ctr">
              <a:spcBef>
                <a:spcPct val="20000"/>
              </a:spcBef>
              <a:buClr>
                <a:schemeClr val="folHlink"/>
              </a:buClr>
              <a:defRPr/>
            </a:pPr>
            <a:endParaRPr lang="en-GB" sz="2000" b="1" dirty="0">
              <a:solidFill>
                <a:srgbClr val="FFC000"/>
              </a:solidFill>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159793806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357188" y="142875"/>
            <a:ext cx="8575675" cy="473075"/>
          </a:xfrm>
          <a:prstGeom prst="rect">
            <a:avLst/>
          </a:prstGeom>
          <a:solidFill>
            <a:srgbClr val="E7E1C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20000"/>
              </a:spcBef>
              <a:buClr>
                <a:schemeClr val="folHlink"/>
              </a:buClr>
            </a:pPr>
            <a:r>
              <a:rPr lang="en-GB" sz="2000" b="1">
                <a:solidFill>
                  <a:schemeClr val="accent2"/>
                </a:solidFill>
                <a:latin typeface="Verdana" charset="0"/>
              </a:rPr>
              <a:t>References</a:t>
            </a:r>
          </a:p>
        </p:txBody>
      </p:sp>
      <p:sp>
        <p:nvSpPr>
          <p:cNvPr id="32771" name="Text Box 12"/>
          <p:cNvSpPr txBox="1">
            <a:spLocks noChangeArrowheads="1"/>
          </p:cNvSpPr>
          <p:nvPr/>
        </p:nvSpPr>
        <p:spPr bwMode="auto">
          <a:xfrm>
            <a:off x="0" y="1643063"/>
            <a:ext cx="9144000" cy="5262980"/>
          </a:xfrm>
          <a:prstGeom prst="rect">
            <a:avLst/>
          </a:prstGeom>
          <a:solidFill>
            <a:srgbClr val="FFFFFF"/>
          </a:solidFill>
          <a:ln>
            <a:noFill/>
          </a:ln>
        </p:spPr>
        <p:txBody>
          <a:bodyPr wrap="square">
            <a:sp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r>
              <a:rPr lang="en-US" sz="1600" dirty="0">
                <a:solidFill>
                  <a:schemeClr val="accent2"/>
                </a:solidFill>
              </a:rPr>
              <a:t>Harter, J.K. Schmidt, F.L. &amp; Hayes, T.L. 2002, </a:t>
            </a:r>
            <a:r>
              <a:rPr lang="ja-JP" altLang="en-US" sz="1600" dirty="0">
                <a:solidFill>
                  <a:schemeClr val="accent2"/>
                </a:solidFill>
              </a:rPr>
              <a:t>‘</a:t>
            </a:r>
            <a:r>
              <a:rPr lang="en-US" sz="1600" dirty="0">
                <a:solidFill>
                  <a:schemeClr val="accent2"/>
                </a:solidFill>
              </a:rPr>
              <a:t>Business- unit- level relationship between employee satisfaction, employee engagement, and business outcomes: A meta analysis</a:t>
            </a:r>
            <a:r>
              <a:rPr lang="ja-JP" altLang="en-US" sz="1600" dirty="0">
                <a:solidFill>
                  <a:schemeClr val="accent2"/>
                </a:solidFill>
              </a:rPr>
              <a:t>‘</a:t>
            </a:r>
            <a:r>
              <a:rPr lang="en-US" sz="1600" dirty="0">
                <a:solidFill>
                  <a:schemeClr val="accent2"/>
                </a:solidFill>
              </a:rPr>
              <a:t>, </a:t>
            </a:r>
            <a:r>
              <a:rPr lang="en-US" sz="1600" i="1" dirty="0">
                <a:solidFill>
                  <a:schemeClr val="accent2"/>
                </a:solidFill>
              </a:rPr>
              <a:t>Journal of Applied Psychology, vol. 87, no. 2, pp. 268-279. </a:t>
            </a:r>
          </a:p>
          <a:p>
            <a:r>
              <a:rPr lang="en-US" sz="1600" dirty="0">
                <a:solidFill>
                  <a:schemeClr val="accent2"/>
                </a:solidFill>
              </a:rPr>
              <a:t>Kahn, W.A. 1990, </a:t>
            </a:r>
            <a:r>
              <a:rPr lang="ja-JP" altLang="en-US" sz="1600" dirty="0">
                <a:solidFill>
                  <a:schemeClr val="accent2"/>
                </a:solidFill>
              </a:rPr>
              <a:t>‘</a:t>
            </a:r>
            <a:r>
              <a:rPr lang="en-US" sz="1600" dirty="0">
                <a:solidFill>
                  <a:schemeClr val="accent2"/>
                </a:solidFill>
              </a:rPr>
              <a:t>Psychological conditions of personal engagement and disengagement at work</a:t>
            </a:r>
            <a:r>
              <a:rPr lang="ja-JP" altLang="en-US" sz="1600" dirty="0">
                <a:solidFill>
                  <a:schemeClr val="accent2"/>
                </a:solidFill>
              </a:rPr>
              <a:t>‘</a:t>
            </a:r>
            <a:r>
              <a:rPr lang="en-US" sz="1600" dirty="0">
                <a:solidFill>
                  <a:schemeClr val="accent2"/>
                </a:solidFill>
              </a:rPr>
              <a:t>, </a:t>
            </a:r>
            <a:r>
              <a:rPr lang="en-US" sz="1600" i="1" dirty="0">
                <a:solidFill>
                  <a:schemeClr val="accent2"/>
                </a:solidFill>
              </a:rPr>
              <a:t>Academy of Management Journal, vol. 33, no. 4, pp. 692-724. </a:t>
            </a:r>
          </a:p>
          <a:p>
            <a:r>
              <a:rPr lang="en-US" sz="1600" dirty="0" err="1">
                <a:solidFill>
                  <a:schemeClr val="accent2"/>
                </a:solidFill>
              </a:rPr>
              <a:t>Luthans</a:t>
            </a:r>
            <a:r>
              <a:rPr lang="en-US" sz="1600" dirty="0">
                <a:solidFill>
                  <a:schemeClr val="accent2"/>
                </a:solidFill>
              </a:rPr>
              <a:t>, F. &amp; Peterson, S.J. 2002, </a:t>
            </a:r>
            <a:r>
              <a:rPr lang="ja-JP" altLang="en-US" sz="1600" dirty="0">
                <a:solidFill>
                  <a:schemeClr val="accent2"/>
                </a:solidFill>
              </a:rPr>
              <a:t>‘</a:t>
            </a:r>
            <a:r>
              <a:rPr lang="en-US" sz="1600" dirty="0">
                <a:solidFill>
                  <a:schemeClr val="accent2"/>
                </a:solidFill>
              </a:rPr>
              <a:t>Employee engagement and manager self-efficacy: Implications for managerial effectiveness and development</a:t>
            </a:r>
            <a:r>
              <a:rPr lang="ja-JP" altLang="en-US" sz="1600" dirty="0">
                <a:solidFill>
                  <a:schemeClr val="accent2"/>
                </a:solidFill>
              </a:rPr>
              <a:t>‘</a:t>
            </a:r>
            <a:r>
              <a:rPr lang="en-US" sz="1600" dirty="0">
                <a:solidFill>
                  <a:schemeClr val="accent2"/>
                </a:solidFill>
              </a:rPr>
              <a:t>, </a:t>
            </a:r>
            <a:r>
              <a:rPr lang="en-US" sz="1600" i="1" dirty="0">
                <a:solidFill>
                  <a:schemeClr val="accent2"/>
                </a:solidFill>
              </a:rPr>
              <a:t>Journal of Management Development, vol. 21, 5, pp. 376-387. </a:t>
            </a:r>
          </a:p>
          <a:p>
            <a:r>
              <a:rPr lang="en-US" sz="1600" dirty="0">
                <a:solidFill>
                  <a:schemeClr val="accent2"/>
                </a:solidFill>
              </a:rPr>
              <a:t>May, D.R. Gilson, R.L. &amp; Harter, L.M. 2004, </a:t>
            </a:r>
            <a:r>
              <a:rPr lang="ja-JP" altLang="en-US" sz="1600" dirty="0">
                <a:solidFill>
                  <a:schemeClr val="accent2"/>
                </a:solidFill>
              </a:rPr>
              <a:t>‘</a:t>
            </a:r>
            <a:r>
              <a:rPr lang="en-US" sz="1600" dirty="0">
                <a:solidFill>
                  <a:schemeClr val="accent2"/>
                </a:solidFill>
              </a:rPr>
              <a:t>The psychological conditions of meaningfulness, safety and availability and the engagement of the human spirit at work</a:t>
            </a:r>
            <a:r>
              <a:rPr lang="ja-JP" altLang="en-US" sz="1600" dirty="0">
                <a:solidFill>
                  <a:schemeClr val="accent2"/>
                </a:solidFill>
              </a:rPr>
              <a:t>’</a:t>
            </a:r>
            <a:r>
              <a:rPr lang="en-US" sz="1600" dirty="0">
                <a:solidFill>
                  <a:schemeClr val="accent2"/>
                </a:solidFill>
              </a:rPr>
              <a:t>, </a:t>
            </a:r>
            <a:r>
              <a:rPr lang="en-US" sz="1600" i="1" dirty="0">
                <a:solidFill>
                  <a:schemeClr val="accent2"/>
                </a:solidFill>
              </a:rPr>
              <a:t>Journal of Occupational and Organizational Psychology, vol. 77, PP. 11-37. </a:t>
            </a:r>
          </a:p>
          <a:p>
            <a:r>
              <a:rPr lang="en-US" sz="1600" dirty="0" err="1">
                <a:solidFill>
                  <a:schemeClr val="accent2"/>
                </a:solidFill>
              </a:rPr>
              <a:t>Macey</a:t>
            </a:r>
            <a:r>
              <a:rPr lang="en-US" sz="1600" dirty="0">
                <a:solidFill>
                  <a:schemeClr val="accent2"/>
                </a:solidFill>
              </a:rPr>
              <a:t>, W.H. &amp; Schneider, B. 2008. </a:t>
            </a:r>
            <a:r>
              <a:rPr lang="ja-JP" altLang="en-US" sz="1600" dirty="0">
                <a:solidFill>
                  <a:schemeClr val="accent2"/>
                </a:solidFill>
              </a:rPr>
              <a:t>‘</a:t>
            </a:r>
            <a:r>
              <a:rPr lang="en-US" sz="1600" dirty="0">
                <a:solidFill>
                  <a:schemeClr val="accent2"/>
                </a:solidFill>
              </a:rPr>
              <a:t>The meaning of employee engagement</a:t>
            </a:r>
            <a:r>
              <a:rPr lang="ja-JP" altLang="en-US" sz="1600" dirty="0">
                <a:solidFill>
                  <a:schemeClr val="accent2"/>
                </a:solidFill>
              </a:rPr>
              <a:t>’</a:t>
            </a:r>
            <a:r>
              <a:rPr lang="en-US" sz="1600" dirty="0">
                <a:solidFill>
                  <a:schemeClr val="accent2"/>
                </a:solidFill>
              </a:rPr>
              <a:t> , </a:t>
            </a:r>
            <a:r>
              <a:rPr lang="en-US" sz="1600" i="1" dirty="0">
                <a:solidFill>
                  <a:schemeClr val="accent2"/>
                </a:solidFill>
              </a:rPr>
              <a:t>Industrial and Organisational Psychology, </a:t>
            </a:r>
            <a:r>
              <a:rPr lang="en-US" sz="1600" i="1" dirty="0" err="1">
                <a:solidFill>
                  <a:schemeClr val="accent2"/>
                </a:solidFill>
              </a:rPr>
              <a:t>vol</a:t>
            </a:r>
            <a:r>
              <a:rPr lang="en-US" sz="1600" i="1" dirty="0">
                <a:solidFill>
                  <a:schemeClr val="accent2"/>
                </a:solidFill>
              </a:rPr>
              <a:t>, 1, </a:t>
            </a:r>
            <a:r>
              <a:rPr lang="en-US" sz="1600" i="1" dirty="0" err="1">
                <a:solidFill>
                  <a:schemeClr val="accent2"/>
                </a:solidFill>
              </a:rPr>
              <a:t>pp</a:t>
            </a:r>
            <a:r>
              <a:rPr lang="en-US" sz="1600" i="1" dirty="0">
                <a:solidFill>
                  <a:schemeClr val="accent2"/>
                </a:solidFill>
              </a:rPr>
              <a:t> 3-30.</a:t>
            </a:r>
            <a:endParaRPr lang="en-US" sz="1600" dirty="0">
              <a:solidFill>
                <a:schemeClr val="accent2"/>
              </a:solidFill>
            </a:endParaRPr>
          </a:p>
          <a:p>
            <a:r>
              <a:rPr lang="en-US" sz="1600" dirty="0" err="1">
                <a:solidFill>
                  <a:schemeClr val="accent2"/>
                </a:solidFill>
              </a:rPr>
              <a:t>McDade</a:t>
            </a:r>
            <a:r>
              <a:rPr lang="en-US" sz="1600" dirty="0">
                <a:solidFill>
                  <a:schemeClr val="accent2"/>
                </a:solidFill>
              </a:rPr>
              <a:t>, S. &amp; McKenzie, A. 2002, </a:t>
            </a:r>
            <a:r>
              <a:rPr lang="ja-JP" altLang="en-US" sz="1600" dirty="0">
                <a:solidFill>
                  <a:schemeClr val="accent2"/>
                </a:solidFill>
              </a:rPr>
              <a:t>‘</a:t>
            </a:r>
            <a:r>
              <a:rPr lang="en-US" sz="1600" dirty="0">
                <a:solidFill>
                  <a:schemeClr val="accent2"/>
                </a:solidFill>
              </a:rPr>
              <a:t>Knowledge workers in the engagement equation</a:t>
            </a:r>
            <a:r>
              <a:rPr lang="ja-JP" altLang="en-US" sz="1600" dirty="0">
                <a:solidFill>
                  <a:schemeClr val="accent2"/>
                </a:solidFill>
              </a:rPr>
              <a:t>’</a:t>
            </a:r>
            <a:r>
              <a:rPr lang="en-US" sz="1600" dirty="0">
                <a:solidFill>
                  <a:schemeClr val="accent2"/>
                </a:solidFill>
              </a:rPr>
              <a:t>, </a:t>
            </a:r>
            <a:r>
              <a:rPr lang="en-US" sz="1600" i="1" dirty="0">
                <a:solidFill>
                  <a:schemeClr val="accent2"/>
                </a:solidFill>
              </a:rPr>
              <a:t>Strategic HR Review, vol. 1, 4, pp. 34-37. </a:t>
            </a:r>
          </a:p>
          <a:p>
            <a:r>
              <a:rPr lang="en-US" sz="1600" dirty="0">
                <a:solidFill>
                  <a:schemeClr val="accent2"/>
                </a:solidFill>
              </a:rPr>
              <a:t>Meyer, J.P. &amp; Allen, N.J. 1991, </a:t>
            </a:r>
            <a:r>
              <a:rPr lang="ja-JP" altLang="en-US" sz="1600" dirty="0">
                <a:solidFill>
                  <a:schemeClr val="accent2"/>
                </a:solidFill>
              </a:rPr>
              <a:t>‘</a:t>
            </a:r>
            <a:r>
              <a:rPr lang="en-US" sz="1600" dirty="0">
                <a:solidFill>
                  <a:schemeClr val="accent2"/>
                </a:solidFill>
              </a:rPr>
              <a:t>A three component </a:t>
            </a:r>
            <a:r>
              <a:rPr lang="en-US" sz="1600" dirty="0" err="1">
                <a:solidFill>
                  <a:schemeClr val="accent2"/>
                </a:solidFill>
              </a:rPr>
              <a:t>conceptualisation</a:t>
            </a:r>
            <a:r>
              <a:rPr lang="en-US" sz="1600" dirty="0">
                <a:solidFill>
                  <a:schemeClr val="accent2"/>
                </a:solidFill>
              </a:rPr>
              <a:t> of organisational commitment</a:t>
            </a:r>
            <a:r>
              <a:rPr lang="ja-JP" altLang="en-US" sz="1600" dirty="0">
                <a:solidFill>
                  <a:schemeClr val="accent2"/>
                </a:solidFill>
              </a:rPr>
              <a:t>’</a:t>
            </a:r>
            <a:r>
              <a:rPr lang="en-US" sz="1600" dirty="0">
                <a:solidFill>
                  <a:schemeClr val="accent2"/>
                </a:solidFill>
              </a:rPr>
              <a:t>, </a:t>
            </a:r>
            <a:r>
              <a:rPr lang="en-US" sz="1600" i="1" dirty="0">
                <a:solidFill>
                  <a:schemeClr val="accent2"/>
                </a:solidFill>
              </a:rPr>
              <a:t>Human Resource Management Review, vol. 1, pp. 61-89. </a:t>
            </a:r>
            <a:endParaRPr lang="en-US" sz="1600" i="1" dirty="0" smtClean="0">
              <a:solidFill>
                <a:schemeClr val="accent2"/>
              </a:solidFill>
            </a:endParaRPr>
          </a:p>
          <a:p>
            <a:endParaRPr lang="en-US" sz="1600" i="1" dirty="0">
              <a:solidFill>
                <a:schemeClr val="accent2"/>
              </a:solidFill>
            </a:endParaRPr>
          </a:p>
          <a:p>
            <a:endParaRPr lang="en-US" sz="1600" i="1" dirty="0" smtClean="0">
              <a:solidFill>
                <a:schemeClr val="accent2"/>
              </a:solidFill>
            </a:endParaRPr>
          </a:p>
          <a:p>
            <a:endParaRPr lang="en-US" sz="1600" i="1" dirty="0">
              <a:solidFill>
                <a:schemeClr val="accent2"/>
              </a:solidFill>
            </a:endParaRPr>
          </a:p>
          <a:p>
            <a:endParaRPr lang="en-US" sz="1600" i="1" dirty="0">
              <a:solidFill>
                <a:schemeClr val="accent2"/>
              </a:solidFill>
            </a:endParaRPr>
          </a:p>
        </p:txBody>
      </p:sp>
      <p:sp>
        <p:nvSpPr>
          <p:cNvPr id="4" name="Rectangle 4"/>
          <p:cNvSpPr>
            <a:spLocks noChangeArrowheads="1"/>
          </p:cNvSpPr>
          <p:nvPr/>
        </p:nvSpPr>
        <p:spPr bwMode="auto">
          <a:xfrm>
            <a:off x="0" y="-1"/>
            <a:ext cx="9144000" cy="649111"/>
          </a:xfrm>
          <a:prstGeom prst="rect">
            <a:avLst/>
          </a:prstGeom>
          <a:solidFill>
            <a:schemeClr val="bg1">
              <a:lumMod val="75000"/>
            </a:schemeClr>
          </a:solidFill>
          <a:ln w="9525">
            <a:noFill/>
            <a:miter lim="800000"/>
            <a:headEnd/>
            <a:tailEnd/>
          </a:ln>
        </p:spPr>
        <p:txBody>
          <a:bodyPr anchor="ctr"/>
          <a:lstStyle/>
          <a:p>
            <a:pPr algn="ctr">
              <a:spcBef>
                <a:spcPct val="20000"/>
              </a:spcBef>
              <a:buClr>
                <a:schemeClr val="folHlink"/>
              </a:buClr>
              <a:defRPr/>
            </a:pPr>
            <a:endParaRPr lang="en-GB" sz="2000" b="1" dirty="0">
              <a:solidFill>
                <a:srgbClr val="000000"/>
              </a:solidFill>
              <a:latin typeface="Verdana" pitchFamily="34" charset="0"/>
              <a:ea typeface="ＭＳ Ｐゴシック" pitchFamily="34" charset="-128"/>
              <a:cs typeface="+mn-cs"/>
            </a:endParaRPr>
          </a:p>
          <a:p>
            <a:pPr algn="ctr">
              <a:spcBef>
                <a:spcPct val="20000"/>
              </a:spcBef>
              <a:buClr>
                <a:schemeClr val="folHlink"/>
              </a:buClr>
              <a:defRPr/>
            </a:pPr>
            <a:r>
              <a:rPr lang="en-GB" sz="2000" b="1" dirty="0" smtClean="0">
                <a:solidFill>
                  <a:srgbClr val="000000"/>
                </a:solidFill>
                <a:latin typeface="Verdana" pitchFamily="34" charset="0"/>
                <a:ea typeface="ＭＳ Ｐゴシック" pitchFamily="34" charset="-128"/>
              </a:rPr>
              <a:t>References</a:t>
            </a:r>
          </a:p>
          <a:p>
            <a:pPr algn="ctr">
              <a:spcBef>
                <a:spcPct val="20000"/>
              </a:spcBef>
              <a:buClr>
                <a:schemeClr val="folHlink"/>
              </a:buClr>
              <a:defRPr/>
            </a:pPr>
            <a:endParaRPr lang="en-GB" sz="2000" b="1" dirty="0">
              <a:solidFill>
                <a:srgbClr val="FFC000"/>
              </a:solidFill>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24883571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0" y="1298575"/>
            <a:ext cx="9143999" cy="5559425"/>
          </a:xfrm>
          <a:solidFill>
            <a:srgbClr val="FFFFFF"/>
          </a:solidFill>
        </p:spPr>
        <p:txBody>
          <a:bodyPr/>
          <a:lstStyle/>
          <a:p>
            <a:pPr eaLnBrk="1" hangingPunct="1">
              <a:buFontTx/>
              <a:buNone/>
            </a:pPr>
            <a:r>
              <a:rPr lang="en-US" sz="1800" b="1" dirty="0">
                <a:solidFill>
                  <a:schemeClr val="accent2"/>
                </a:solidFill>
                <a:latin typeface="Arial" charset="0"/>
                <a:ea typeface="ＭＳ Ｐゴシック" charset="0"/>
              </a:rPr>
              <a:t>Sustainable Organisational Change through Inclusivity</a:t>
            </a:r>
          </a:p>
          <a:p>
            <a:pPr eaLnBrk="1" hangingPunct="1">
              <a:buFontTx/>
              <a:buNone/>
            </a:pPr>
            <a:endParaRPr lang="en-US" sz="1800" b="1" dirty="0">
              <a:solidFill>
                <a:schemeClr val="accent2"/>
              </a:solidFill>
              <a:latin typeface="Arial" charset="0"/>
              <a:ea typeface="ＭＳ Ｐゴシック" charset="0"/>
            </a:endParaRPr>
          </a:p>
          <a:p>
            <a:pPr eaLnBrk="1" hangingPunct="1">
              <a:buFontTx/>
              <a:buNone/>
            </a:pPr>
            <a:r>
              <a:rPr lang="en-US" sz="1800" dirty="0">
                <a:solidFill>
                  <a:schemeClr val="accent2"/>
                </a:solidFill>
                <a:latin typeface="Arial" charset="0"/>
                <a:ea typeface="ＭＳ Ｐゴシック" charset="0"/>
              </a:rPr>
              <a:t>In today</a:t>
            </a:r>
            <a:r>
              <a:rPr lang="ja-JP" altLang="en-US" sz="1800" dirty="0">
                <a:solidFill>
                  <a:schemeClr val="accent2"/>
                </a:solidFill>
                <a:latin typeface="Arial" charset="0"/>
                <a:ea typeface="ＭＳ Ｐゴシック" charset="0"/>
              </a:rPr>
              <a:t>’</a:t>
            </a:r>
            <a:r>
              <a:rPr lang="en-US" sz="1800" dirty="0">
                <a:solidFill>
                  <a:schemeClr val="accent2"/>
                </a:solidFill>
                <a:latin typeface="Arial" charset="0"/>
                <a:ea typeface="ＭＳ Ｐゴシック" charset="0"/>
              </a:rPr>
              <a:t>s competitive, ever changing world, companies strive harder than ever to implement strategy in a sustainable manner and to stay recent in the mind of the global consumer.</a:t>
            </a:r>
          </a:p>
          <a:p>
            <a:pPr eaLnBrk="1" hangingPunct="1">
              <a:buFontTx/>
              <a:buNone/>
            </a:pPr>
            <a:endParaRPr lang="en-US" sz="1800" dirty="0">
              <a:solidFill>
                <a:schemeClr val="accent2"/>
              </a:solidFill>
              <a:latin typeface="Arial" charset="0"/>
              <a:ea typeface="ＭＳ Ｐゴシック" charset="0"/>
            </a:endParaRPr>
          </a:p>
          <a:p>
            <a:pPr eaLnBrk="1" hangingPunct="1">
              <a:buFontTx/>
              <a:buNone/>
            </a:pPr>
            <a:r>
              <a:rPr lang="en-US" sz="1800" dirty="0">
                <a:solidFill>
                  <a:schemeClr val="accent2"/>
                </a:solidFill>
                <a:latin typeface="Arial" charset="0"/>
                <a:ea typeface="ＭＳ Ｐゴシック" charset="0"/>
              </a:rPr>
              <a:t>Leaders in organisations should understand the art of facilitating employee engagement, thus unleashing the energy in the system to perform.</a:t>
            </a:r>
          </a:p>
          <a:p>
            <a:pPr eaLnBrk="1" hangingPunct="1">
              <a:buFontTx/>
              <a:buNone/>
            </a:pPr>
            <a:endParaRPr lang="en-US" sz="1800" dirty="0">
              <a:solidFill>
                <a:schemeClr val="accent2"/>
              </a:solidFill>
              <a:latin typeface="Arial" charset="0"/>
              <a:ea typeface="ＭＳ Ｐゴシック" charset="0"/>
            </a:endParaRPr>
          </a:p>
          <a:p>
            <a:pPr eaLnBrk="1" hangingPunct="1">
              <a:buFontTx/>
              <a:buNone/>
            </a:pPr>
            <a:r>
              <a:rPr lang="en-US" sz="1800" dirty="0">
                <a:solidFill>
                  <a:schemeClr val="accent2"/>
                </a:solidFill>
                <a:latin typeface="Arial" charset="0"/>
                <a:ea typeface="ＭＳ Ｐゴシック" charset="0"/>
              </a:rPr>
              <a:t>Inclusivity is a radical organisational methodology that can be used to facilitate sustainable organisational transformation.</a:t>
            </a:r>
          </a:p>
          <a:p>
            <a:pPr eaLnBrk="1" hangingPunct="1">
              <a:buFontTx/>
              <a:buNone/>
            </a:pPr>
            <a:endParaRPr lang="en-US" sz="1800" dirty="0">
              <a:solidFill>
                <a:schemeClr val="accent2"/>
              </a:solidFill>
              <a:latin typeface="Arial" charset="0"/>
              <a:ea typeface="ＭＳ Ｐゴシック" charset="0"/>
            </a:endParaRPr>
          </a:p>
        </p:txBody>
      </p:sp>
      <p:sp>
        <p:nvSpPr>
          <p:cNvPr id="4" name="Rectangle 4"/>
          <p:cNvSpPr>
            <a:spLocks noChangeArrowheads="1"/>
          </p:cNvSpPr>
          <p:nvPr/>
        </p:nvSpPr>
        <p:spPr bwMode="auto">
          <a:xfrm>
            <a:off x="0" y="1"/>
            <a:ext cx="9144000" cy="702380"/>
          </a:xfrm>
          <a:prstGeom prst="rect">
            <a:avLst/>
          </a:prstGeom>
          <a:solidFill>
            <a:schemeClr val="bg1">
              <a:lumMod val="75000"/>
            </a:schemeClr>
          </a:solidFill>
          <a:ln w="9525">
            <a:noFill/>
            <a:miter lim="800000"/>
            <a:headEnd/>
            <a:tailEnd/>
          </a:ln>
        </p:spPr>
        <p:txBody>
          <a:bodyPr anchor="ctr"/>
          <a:lstStyle/>
          <a:p>
            <a:pPr algn="ctr">
              <a:spcBef>
                <a:spcPct val="20000"/>
              </a:spcBef>
              <a:buClr>
                <a:schemeClr val="folHlink"/>
              </a:buClr>
              <a:defRPr/>
            </a:pPr>
            <a:endParaRPr lang="en-GB" sz="2000" b="1" dirty="0">
              <a:solidFill>
                <a:schemeClr val="accent2"/>
              </a:solidFill>
              <a:latin typeface="Verdana" pitchFamily="34" charset="0"/>
              <a:ea typeface="ＭＳ Ｐゴシック" pitchFamily="34" charset="-128"/>
              <a:cs typeface="+mn-cs"/>
            </a:endParaRPr>
          </a:p>
          <a:p>
            <a:pPr algn="ctr">
              <a:spcBef>
                <a:spcPct val="20000"/>
              </a:spcBef>
              <a:buClr>
                <a:schemeClr val="folHlink"/>
              </a:buClr>
              <a:defRPr/>
            </a:pPr>
            <a:r>
              <a:rPr lang="en-GB" sz="2000" b="1" dirty="0">
                <a:solidFill>
                  <a:schemeClr val="accent2"/>
                </a:solidFill>
                <a:latin typeface="Verdana" pitchFamily="34" charset="0"/>
                <a:ea typeface="ＭＳ Ｐゴシック" pitchFamily="34" charset="-128"/>
                <a:cs typeface="+mn-cs"/>
              </a:rPr>
              <a:t>Topic Description</a:t>
            </a:r>
          </a:p>
          <a:p>
            <a:pPr algn="ctr">
              <a:spcBef>
                <a:spcPct val="20000"/>
              </a:spcBef>
              <a:buClr>
                <a:schemeClr val="folHlink"/>
              </a:buClr>
              <a:defRPr/>
            </a:pPr>
            <a:endParaRPr lang="en-GB" sz="2000" b="1" dirty="0">
              <a:solidFill>
                <a:srgbClr val="FFC000"/>
              </a:solidFill>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337847551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357188" y="142875"/>
            <a:ext cx="8575675" cy="473075"/>
          </a:xfrm>
          <a:prstGeom prst="rect">
            <a:avLst/>
          </a:prstGeom>
          <a:solidFill>
            <a:srgbClr val="E7E1C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20000"/>
              </a:spcBef>
              <a:buClr>
                <a:schemeClr val="folHlink"/>
              </a:buClr>
            </a:pPr>
            <a:r>
              <a:rPr lang="en-GB" sz="2000" b="1">
                <a:solidFill>
                  <a:schemeClr val="accent2"/>
                </a:solidFill>
                <a:latin typeface="Verdana" charset="0"/>
              </a:rPr>
              <a:t>References</a:t>
            </a:r>
          </a:p>
        </p:txBody>
      </p:sp>
      <p:sp>
        <p:nvSpPr>
          <p:cNvPr id="33795" name="Text Box 12"/>
          <p:cNvSpPr txBox="1">
            <a:spLocks noChangeArrowheads="1"/>
          </p:cNvSpPr>
          <p:nvPr/>
        </p:nvSpPr>
        <p:spPr bwMode="auto">
          <a:xfrm>
            <a:off x="0" y="1643063"/>
            <a:ext cx="9144000" cy="5262980"/>
          </a:xfrm>
          <a:prstGeom prst="rect">
            <a:avLst/>
          </a:prstGeom>
          <a:solidFill>
            <a:srgbClr val="FFFFFF"/>
          </a:solidFill>
          <a:ln>
            <a:noFill/>
          </a:ln>
        </p:spPr>
        <p:txBody>
          <a:bodyPr wrap="square">
            <a:sp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r>
              <a:rPr lang="en-US" sz="1600" dirty="0" err="1">
                <a:solidFill>
                  <a:schemeClr val="accent2"/>
                </a:solidFill>
              </a:rPr>
              <a:t>Mowday</a:t>
            </a:r>
            <a:r>
              <a:rPr lang="en-US" sz="1600" dirty="0">
                <a:solidFill>
                  <a:schemeClr val="accent2"/>
                </a:solidFill>
              </a:rPr>
              <a:t>, R.T. Steers, R.M. &amp; Porter, L.W. 1979, </a:t>
            </a:r>
            <a:r>
              <a:rPr lang="ja-JP" altLang="en-US" sz="1600" dirty="0">
                <a:solidFill>
                  <a:schemeClr val="accent2"/>
                </a:solidFill>
              </a:rPr>
              <a:t>‘</a:t>
            </a:r>
            <a:r>
              <a:rPr lang="en-US" sz="1600" dirty="0">
                <a:solidFill>
                  <a:schemeClr val="accent2"/>
                </a:solidFill>
              </a:rPr>
              <a:t>The measurement of organizational commitment, </a:t>
            </a:r>
            <a:r>
              <a:rPr lang="en-US" sz="1600" i="1" dirty="0">
                <a:solidFill>
                  <a:schemeClr val="accent2"/>
                </a:solidFill>
              </a:rPr>
              <a:t>Journal of Vocational Behaviour, vol. 14, pp. 224-247. </a:t>
            </a:r>
          </a:p>
          <a:p>
            <a:r>
              <a:rPr lang="en-US" sz="1600" dirty="0">
                <a:solidFill>
                  <a:schemeClr val="accent2"/>
                </a:solidFill>
              </a:rPr>
              <a:t>Mueller, C.W. Wallace, J.E. &amp; Price, J.L. 1992, </a:t>
            </a:r>
            <a:r>
              <a:rPr lang="ja-JP" altLang="en-US" sz="1600" dirty="0">
                <a:solidFill>
                  <a:schemeClr val="accent2"/>
                </a:solidFill>
              </a:rPr>
              <a:t>‘</a:t>
            </a:r>
            <a:r>
              <a:rPr lang="en-US" sz="1600" dirty="0">
                <a:solidFill>
                  <a:schemeClr val="accent2"/>
                </a:solidFill>
              </a:rPr>
              <a:t>Employee commitment: Resolving some issues</a:t>
            </a:r>
            <a:r>
              <a:rPr lang="ja-JP" altLang="en-US" sz="1600" dirty="0">
                <a:solidFill>
                  <a:schemeClr val="accent2"/>
                </a:solidFill>
              </a:rPr>
              <a:t>‘</a:t>
            </a:r>
            <a:r>
              <a:rPr lang="en-US" sz="1600" dirty="0">
                <a:solidFill>
                  <a:schemeClr val="accent2"/>
                </a:solidFill>
              </a:rPr>
              <a:t>, </a:t>
            </a:r>
            <a:r>
              <a:rPr lang="en-US" sz="1600" i="1" dirty="0">
                <a:solidFill>
                  <a:schemeClr val="accent2"/>
                </a:solidFill>
              </a:rPr>
              <a:t>Work and Occupations, vol. 19, no. 3, pp. 211-236. </a:t>
            </a:r>
          </a:p>
          <a:p>
            <a:r>
              <a:rPr lang="en-US" sz="1600" dirty="0">
                <a:solidFill>
                  <a:schemeClr val="accent2"/>
                </a:solidFill>
              </a:rPr>
              <a:t>Porter, L.W. Steers, R.M., </a:t>
            </a:r>
            <a:r>
              <a:rPr lang="en-US" sz="1600" dirty="0" err="1">
                <a:solidFill>
                  <a:schemeClr val="accent2"/>
                </a:solidFill>
              </a:rPr>
              <a:t>Mowday</a:t>
            </a:r>
            <a:r>
              <a:rPr lang="en-US" sz="1600" dirty="0">
                <a:solidFill>
                  <a:schemeClr val="accent2"/>
                </a:solidFill>
              </a:rPr>
              <a:t>, R.T. &amp; </a:t>
            </a:r>
            <a:r>
              <a:rPr lang="en-US" sz="1600" dirty="0" err="1">
                <a:solidFill>
                  <a:schemeClr val="accent2"/>
                </a:solidFill>
              </a:rPr>
              <a:t>Boulian</a:t>
            </a:r>
            <a:r>
              <a:rPr lang="en-US" sz="1600" dirty="0">
                <a:solidFill>
                  <a:schemeClr val="accent2"/>
                </a:solidFill>
              </a:rPr>
              <a:t>, P.V. 1974, </a:t>
            </a:r>
            <a:r>
              <a:rPr lang="ja-JP" altLang="en-US" sz="1600" dirty="0">
                <a:solidFill>
                  <a:schemeClr val="accent2"/>
                </a:solidFill>
              </a:rPr>
              <a:t>‘</a:t>
            </a:r>
            <a:r>
              <a:rPr lang="en-US" sz="1600" dirty="0">
                <a:solidFill>
                  <a:schemeClr val="accent2"/>
                </a:solidFill>
              </a:rPr>
              <a:t>Organizational commitment, job satisfaction, and turnover among psychiatric technicians</a:t>
            </a:r>
            <a:r>
              <a:rPr lang="ja-JP" altLang="en-US" sz="1600" dirty="0">
                <a:solidFill>
                  <a:schemeClr val="accent2"/>
                </a:solidFill>
              </a:rPr>
              <a:t>’</a:t>
            </a:r>
            <a:r>
              <a:rPr lang="en-US" sz="1600" dirty="0">
                <a:solidFill>
                  <a:schemeClr val="accent2"/>
                </a:solidFill>
              </a:rPr>
              <a:t>, </a:t>
            </a:r>
            <a:r>
              <a:rPr lang="en-US" sz="1600" i="1" dirty="0">
                <a:solidFill>
                  <a:schemeClr val="accent2"/>
                </a:solidFill>
              </a:rPr>
              <a:t>Journal of Applied Psychology, vol. 59, no. 5, pp. 603-609. </a:t>
            </a:r>
          </a:p>
          <a:p>
            <a:r>
              <a:rPr lang="en-US" sz="1600" dirty="0">
                <a:solidFill>
                  <a:schemeClr val="accent2"/>
                </a:solidFill>
              </a:rPr>
              <a:t>Price, J.L. &amp; Mueller, C.W. 1986, </a:t>
            </a:r>
            <a:r>
              <a:rPr lang="en-US" sz="1600" i="1" dirty="0">
                <a:solidFill>
                  <a:schemeClr val="accent2"/>
                </a:solidFill>
              </a:rPr>
              <a:t>Handbook of organizational measurement, Pitman Publishing, INC, Massachusetts. </a:t>
            </a:r>
          </a:p>
          <a:p>
            <a:r>
              <a:rPr lang="en-US" sz="1600" dirty="0">
                <a:solidFill>
                  <a:schemeClr val="accent2"/>
                </a:solidFill>
              </a:rPr>
              <a:t>Price, J.L. &amp; Mueller, C.W. 1981, </a:t>
            </a:r>
            <a:r>
              <a:rPr lang="ja-JP" altLang="en-US" sz="1600" dirty="0">
                <a:solidFill>
                  <a:schemeClr val="accent2"/>
                </a:solidFill>
              </a:rPr>
              <a:t>‘</a:t>
            </a:r>
            <a:r>
              <a:rPr lang="en-US" sz="1600" dirty="0">
                <a:solidFill>
                  <a:schemeClr val="accent2"/>
                </a:solidFill>
              </a:rPr>
              <a:t>A causal model of turnover for nurses</a:t>
            </a:r>
            <a:r>
              <a:rPr lang="ja-JP" altLang="en-US" sz="1600" dirty="0">
                <a:solidFill>
                  <a:schemeClr val="accent2"/>
                </a:solidFill>
              </a:rPr>
              <a:t>‘</a:t>
            </a:r>
            <a:r>
              <a:rPr lang="en-US" sz="1600" dirty="0">
                <a:solidFill>
                  <a:schemeClr val="accent2"/>
                </a:solidFill>
              </a:rPr>
              <a:t>, </a:t>
            </a:r>
            <a:r>
              <a:rPr lang="en-US" sz="1600" i="1" dirty="0">
                <a:solidFill>
                  <a:schemeClr val="accent2"/>
                </a:solidFill>
              </a:rPr>
              <a:t>Academy of Management Journal, vol. 24, no. 3, pp. 543-565. </a:t>
            </a:r>
          </a:p>
          <a:p>
            <a:r>
              <a:rPr lang="en-US" sz="1600" dirty="0">
                <a:solidFill>
                  <a:schemeClr val="accent2"/>
                </a:solidFill>
              </a:rPr>
              <a:t>Robinson, D., Perryman, S. &amp; </a:t>
            </a:r>
            <a:r>
              <a:rPr lang="en-US" sz="1600" dirty="0" err="1">
                <a:solidFill>
                  <a:schemeClr val="accent2"/>
                </a:solidFill>
              </a:rPr>
              <a:t>Hayday</a:t>
            </a:r>
            <a:r>
              <a:rPr lang="en-US" sz="1600" dirty="0">
                <a:solidFill>
                  <a:schemeClr val="accent2"/>
                </a:solidFill>
              </a:rPr>
              <a:t>, S. 2004, </a:t>
            </a:r>
            <a:r>
              <a:rPr lang="ja-JP" altLang="en-US" sz="1600" dirty="0">
                <a:solidFill>
                  <a:schemeClr val="accent2"/>
                </a:solidFill>
              </a:rPr>
              <a:t>‘</a:t>
            </a:r>
            <a:r>
              <a:rPr lang="en-US" sz="1600" dirty="0">
                <a:solidFill>
                  <a:schemeClr val="accent2"/>
                </a:solidFill>
              </a:rPr>
              <a:t>The drivers of employee engagement</a:t>
            </a:r>
            <a:r>
              <a:rPr lang="ja-JP" altLang="en-US" sz="1600" dirty="0">
                <a:solidFill>
                  <a:schemeClr val="accent2"/>
                </a:solidFill>
              </a:rPr>
              <a:t>‘</a:t>
            </a:r>
            <a:r>
              <a:rPr lang="en-US" sz="1600" dirty="0">
                <a:solidFill>
                  <a:schemeClr val="accent2"/>
                </a:solidFill>
              </a:rPr>
              <a:t>, </a:t>
            </a:r>
            <a:r>
              <a:rPr lang="en-US" sz="1600" i="1" dirty="0">
                <a:solidFill>
                  <a:schemeClr val="accent2"/>
                </a:solidFill>
              </a:rPr>
              <a:t>Institute of Employment Studies, Report 405. </a:t>
            </a:r>
          </a:p>
          <a:p>
            <a:r>
              <a:rPr lang="en-US" sz="1600" dirty="0">
                <a:solidFill>
                  <a:schemeClr val="accent2"/>
                </a:solidFill>
                <a:latin typeface="Verdana" charset="0"/>
                <a:cs typeface="Arial" charset="0"/>
              </a:rPr>
              <a:t>Viljoen, R.C. 2008, </a:t>
            </a:r>
            <a:r>
              <a:rPr lang="ja-JP" altLang="en-US" sz="1600" dirty="0">
                <a:solidFill>
                  <a:schemeClr val="accent2"/>
                </a:solidFill>
                <a:latin typeface="Verdana" charset="0"/>
                <a:cs typeface="Arial" charset="0"/>
              </a:rPr>
              <a:t>‘</a:t>
            </a:r>
            <a:r>
              <a:rPr lang="en-US" sz="1600" dirty="0">
                <a:solidFill>
                  <a:schemeClr val="accent2"/>
                </a:solidFill>
                <a:latin typeface="Verdana" charset="0"/>
                <a:cs typeface="Arial" charset="0"/>
              </a:rPr>
              <a:t>Sustainable organisational transformation through inclusivity</a:t>
            </a:r>
            <a:r>
              <a:rPr lang="ja-JP" altLang="en-US" sz="1600" dirty="0">
                <a:solidFill>
                  <a:schemeClr val="accent2"/>
                </a:solidFill>
                <a:latin typeface="Verdana" charset="0"/>
                <a:cs typeface="Arial" charset="0"/>
              </a:rPr>
              <a:t>’</a:t>
            </a:r>
            <a:r>
              <a:rPr lang="en-US" sz="1600" dirty="0">
                <a:solidFill>
                  <a:schemeClr val="accent2"/>
                </a:solidFill>
                <a:latin typeface="Verdana" charset="0"/>
                <a:cs typeface="Arial" charset="0"/>
              </a:rPr>
              <a:t>, DBL dissertation. Available online www://</a:t>
            </a:r>
            <a:r>
              <a:rPr lang="en-US" sz="1600" i="1" dirty="0" err="1">
                <a:solidFill>
                  <a:schemeClr val="accent2"/>
                </a:solidFill>
              </a:rPr>
              <a:t>etd.unisa.ac.za</a:t>
            </a:r>
            <a:r>
              <a:rPr lang="en-US" sz="1600" i="1" dirty="0">
                <a:solidFill>
                  <a:schemeClr val="accent2"/>
                </a:solidFill>
              </a:rPr>
              <a:t>/ETD-</a:t>
            </a:r>
            <a:r>
              <a:rPr lang="en-US" sz="1600" i="1" dirty="0" err="1">
                <a:solidFill>
                  <a:schemeClr val="accent2"/>
                </a:solidFill>
              </a:rPr>
              <a:t>db</a:t>
            </a:r>
            <a:r>
              <a:rPr lang="en-US" sz="1600" i="1" dirty="0">
                <a:solidFill>
                  <a:schemeClr val="accent2"/>
                </a:solidFill>
              </a:rPr>
              <a:t>/theses/available/etd-02192009-090759/unrestricted/00thesis.pdf </a:t>
            </a:r>
            <a:endParaRPr lang="en-US" sz="1600" dirty="0">
              <a:solidFill>
                <a:schemeClr val="accent2"/>
              </a:solidFill>
              <a:latin typeface="Verdana" charset="0"/>
              <a:cs typeface="Arial" charset="0"/>
            </a:endParaRPr>
          </a:p>
          <a:p>
            <a:endParaRPr lang="en-US" sz="1600" i="1" dirty="0" smtClean="0">
              <a:solidFill>
                <a:schemeClr val="accent2"/>
              </a:solidFill>
            </a:endParaRPr>
          </a:p>
          <a:p>
            <a:endParaRPr lang="en-US" sz="1600" i="1" dirty="0">
              <a:solidFill>
                <a:schemeClr val="accent2"/>
              </a:solidFill>
            </a:endParaRPr>
          </a:p>
          <a:p>
            <a:endParaRPr lang="en-US" sz="1600" i="1" dirty="0" smtClean="0">
              <a:solidFill>
                <a:schemeClr val="accent2"/>
              </a:solidFill>
            </a:endParaRPr>
          </a:p>
          <a:p>
            <a:endParaRPr lang="en-US" sz="1600" i="1" dirty="0">
              <a:solidFill>
                <a:schemeClr val="accent2"/>
              </a:solidFill>
            </a:endParaRPr>
          </a:p>
          <a:p>
            <a:endParaRPr lang="en-US" sz="1600" i="1" dirty="0" smtClean="0">
              <a:solidFill>
                <a:schemeClr val="accent2"/>
              </a:solidFill>
            </a:endParaRPr>
          </a:p>
        </p:txBody>
      </p:sp>
      <p:sp>
        <p:nvSpPr>
          <p:cNvPr id="4" name="Rectangle 4"/>
          <p:cNvSpPr>
            <a:spLocks noChangeArrowheads="1"/>
          </p:cNvSpPr>
          <p:nvPr/>
        </p:nvSpPr>
        <p:spPr bwMode="auto">
          <a:xfrm>
            <a:off x="0" y="-1"/>
            <a:ext cx="9144000" cy="649111"/>
          </a:xfrm>
          <a:prstGeom prst="rect">
            <a:avLst/>
          </a:prstGeom>
          <a:solidFill>
            <a:schemeClr val="bg1">
              <a:lumMod val="75000"/>
            </a:schemeClr>
          </a:solidFill>
          <a:ln w="9525">
            <a:noFill/>
            <a:miter lim="800000"/>
            <a:headEnd/>
            <a:tailEnd/>
          </a:ln>
        </p:spPr>
        <p:txBody>
          <a:bodyPr anchor="ctr"/>
          <a:lstStyle/>
          <a:p>
            <a:pPr algn="ctr">
              <a:spcBef>
                <a:spcPct val="20000"/>
              </a:spcBef>
              <a:buClr>
                <a:schemeClr val="folHlink"/>
              </a:buClr>
              <a:defRPr/>
            </a:pPr>
            <a:endParaRPr lang="en-GB" sz="2000" b="1" dirty="0">
              <a:solidFill>
                <a:srgbClr val="000000"/>
              </a:solidFill>
              <a:latin typeface="Verdana" pitchFamily="34" charset="0"/>
              <a:ea typeface="ＭＳ Ｐゴシック" pitchFamily="34" charset="-128"/>
              <a:cs typeface="+mn-cs"/>
            </a:endParaRPr>
          </a:p>
          <a:p>
            <a:pPr algn="ctr">
              <a:spcBef>
                <a:spcPct val="20000"/>
              </a:spcBef>
              <a:buClr>
                <a:schemeClr val="folHlink"/>
              </a:buClr>
              <a:defRPr/>
            </a:pPr>
            <a:r>
              <a:rPr lang="en-GB" sz="2000" b="1" dirty="0" smtClean="0">
                <a:solidFill>
                  <a:srgbClr val="000000"/>
                </a:solidFill>
                <a:latin typeface="Verdana" pitchFamily="34" charset="0"/>
                <a:ea typeface="ＭＳ Ｐゴシック" pitchFamily="34" charset="-128"/>
              </a:rPr>
              <a:t>References</a:t>
            </a:r>
          </a:p>
          <a:p>
            <a:pPr algn="ctr">
              <a:spcBef>
                <a:spcPct val="20000"/>
              </a:spcBef>
              <a:buClr>
                <a:schemeClr val="folHlink"/>
              </a:buClr>
              <a:defRPr/>
            </a:pPr>
            <a:endParaRPr lang="en-GB" sz="2000" b="1" dirty="0">
              <a:solidFill>
                <a:srgbClr val="FFC000"/>
              </a:solidFill>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9473839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1" y="1228018"/>
            <a:ext cx="9144000" cy="5629981"/>
          </a:xfrm>
          <a:solidFill>
            <a:srgbClr val="FFFFFF"/>
          </a:solidFill>
        </p:spPr>
        <p:txBody>
          <a:bodyPr/>
          <a:lstStyle/>
          <a:p>
            <a:pPr algn="ctr" eaLnBrk="1" hangingPunct="1">
              <a:lnSpc>
                <a:spcPct val="90000"/>
              </a:lnSpc>
              <a:buFontTx/>
              <a:buNone/>
            </a:pPr>
            <a:r>
              <a:rPr lang="en-US" sz="2400" i="1" dirty="0">
                <a:solidFill>
                  <a:schemeClr val="accent2"/>
                </a:solidFill>
                <a:latin typeface="Arial" charset="0"/>
                <a:ea typeface="ＭＳ Ｐゴシック" charset="0"/>
              </a:rPr>
              <a:t> </a:t>
            </a:r>
            <a:r>
              <a:rPr lang="ja-JP" altLang="en-US" sz="2400" i="1" dirty="0">
                <a:solidFill>
                  <a:schemeClr val="accent2"/>
                </a:solidFill>
                <a:latin typeface="Arial" charset="0"/>
                <a:ea typeface="ＭＳ Ｐゴシック" charset="0"/>
              </a:rPr>
              <a:t>“</a:t>
            </a:r>
            <a:r>
              <a:rPr lang="en-US" sz="2400" i="1" dirty="0">
                <a:solidFill>
                  <a:schemeClr val="accent2"/>
                </a:solidFill>
                <a:latin typeface="Arial" charset="0"/>
                <a:ea typeface="ＭＳ Ｐゴシック" charset="0"/>
              </a:rPr>
              <a:t>…a radical organisational transformational methodology which aligns </a:t>
            </a:r>
            <a:r>
              <a:rPr lang="en-US" sz="2400" b="1" i="1" dirty="0">
                <a:solidFill>
                  <a:schemeClr val="accent2"/>
                </a:solidFill>
                <a:latin typeface="Arial" charset="0"/>
                <a:ea typeface="ＭＳ Ｐゴシック" charset="0"/>
              </a:rPr>
              <a:t>the doing</a:t>
            </a:r>
            <a:r>
              <a:rPr lang="en-US" sz="2400" i="1" dirty="0">
                <a:solidFill>
                  <a:schemeClr val="accent2"/>
                </a:solidFill>
                <a:latin typeface="Arial" charset="0"/>
                <a:ea typeface="ＭＳ Ｐゴシック" charset="0"/>
              </a:rPr>
              <a:t> and the </a:t>
            </a:r>
            <a:r>
              <a:rPr lang="en-US" sz="2400" b="1" i="1" dirty="0">
                <a:solidFill>
                  <a:schemeClr val="accent2"/>
                </a:solidFill>
                <a:latin typeface="Arial" charset="0"/>
                <a:ea typeface="ＭＳ Ｐゴシック" charset="0"/>
              </a:rPr>
              <a:t>being side</a:t>
            </a:r>
            <a:r>
              <a:rPr lang="en-US" sz="2400" i="1" dirty="0">
                <a:solidFill>
                  <a:schemeClr val="accent2"/>
                </a:solidFill>
                <a:latin typeface="Arial" charset="0"/>
                <a:ea typeface="ＭＳ Ｐゴシック" charset="0"/>
              </a:rPr>
              <a:t> of the </a:t>
            </a:r>
            <a:r>
              <a:rPr lang="en-US" sz="2400" i="1" dirty="0" smtClean="0">
                <a:solidFill>
                  <a:schemeClr val="accent2"/>
                </a:solidFill>
                <a:latin typeface="Arial" charset="0"/>
                <a:ea typeface="ＭＳ Ｐゴシック" charset="0"/>
              </a:rPr>
              <a:t>organisation </a:t>
            </a:r>
            <a:r>
              <a:rPr lang="en-US" sz="2400" i="1" dirty="0">
                <a:solidFill>
                  <a:schemeClr val="accent2"/>
                </a:solidFill>
                <a:latin typeface="Arial" charset="0"/>
                <a:ea typeface="ＭＳ Ｐゴシック" charset="0"/>
              </a:rPr>
              <a:t>around commonly defined principles and values, co-created by all. </a:t>
            </a:r>
          </a:p>
          <a:p>
            <a:pPr algn="ctr" eaLnBrk="1" hangingPunct="1">
              <a:lnSpc>
                <a:spcPct val="90000"/>
              </a:lnSpc>
              <a:buFontTx/>
              <a:buNone/>
            </a:pPr>
            <a:endParaRPr lang="en-US" sz="2400" i="1" dirty="0">
              <a:solidFill>
                <a:schemeClr val="accent2"/>
              </a:solidFill>
              <a:latin typeface="Arial" charset="0"/>
              <a:ea typeface="ＭＳ Ｐゴシック" charset="0"/>
            </a:endParaRPr>
          </a:p>
          <a:p>
            <a:pPr algn="ctr" eaLnBrk="1" hangingPunct="1">
              <a:lnSpc>
                <a:spcPct val="90000"/>
              </a:lnSpc>
              <a:buFontTx/>
              <a:buNone/>
            </a:pPr>
            <a:r>
              <a:rPr lang="en-US" sz="2400" i="1" dirty="0">
                <a:solidFill>
                  <a:schemeClr val="accent2"/>
                </a:solidFill>
                <a:latin typeface="Arial" charset="0"/>
                <a:ea typeface="ＭＳ Ｐゴシック" charset="0"/>
              </a:rPr>
              <a:t>It is a systemic approach that focuses on underlying beliefs and assumptions and challenges patterns in the individual, group and </a:t>
            </a:r>
            <a:r>
              <a:rPr lang="en-US" sz="2400" i="1" dirty="0" smtClean="0">
                <a:solidFill>
                  <a:schemeClr val="accent2"/>
                </a:solidFill>
                <a:latin typeface="Arial" charset="0"/>
                <a:ea typeface="ＭＳ Ｐゴシック" charset="0"/>
              </a:rPr>
              <a:t>organisational </a:t>
            </a:r>
            <a:r>
              <a:rPr lang="en-US" sz="2400" i="1" dirty="0">
                <a:solidFill>
                  <a:schemeClr val="accent2"/>
                </a:solidFill>
                <a:latin typeface="Arial" charset="0"/>
                <a:ea typeface="ＭＳ Ｐゴシック" charset="0"/>
              </a:rPr>
              <a:t>psyche, to spend energy and engage in a sustainable, inclusive manner with the purpose to achieve shared consciousness.</a:t>
            </a:r>
            <a:r>
              <a:rPr lang="ja-JP" altLang="en-US" sz="2400" i="1" dirty="0">
                <a:solidFill>
                  <a:schemeClr val="accent2"/>
                </a:solidFill>
                <a:latin typeface="Arial" charset="0"/>
                <a:ea typeface="ＭＳ Ｐゴシック" charset="0"/>
              </a:rPr>
              <a:t>”</a:t>
            </a:r>
            <a:endParaRPr lang="en-US" sz="2400" b="1" dirty="0">
              <a:solidFill>
                <a:schemeClr val="accent2"/>
              </a:solidFill>
              <a:latin typeface="Arial" charset="0"/>
              <a:ea typeface="ＭＳ Ｐゴシック" charset="0"/>
            </a:endParaRPr>
          </a:p>
        </p:txBody>
      </p:sp>
      <p:sp>
        <p:nvSpPr>
          <p:cNvPr id="4" name="Rectangle 4"/>
          <p:cNvSpPr>
            <a:spLocks noChangeArrowheads="1"/>
          </p:cNvSpPr>
          <p:nvPr/>
        </p:nvSpPr>
        <p:spPr bwMode="auto">
          <a:xfrm>
            <a:off x="0" y="0"/>
            <a:ext cx="9144000" cy="691444"/>
          </a:xfrm>
          <a:prstGeom prst="rect">
            <a:avLst/>
          </a:prstGeom>
          <a:solidFill>
            <a:schemeClr val="bg1">
              <a:lumMod val="75000"/>
            </a:schemeClr>
          </a:solidFill>
          <a:ln w="9525">
            <a:noFill/>
            <a:miter lim="800000"/>
            <a:headEnd/>
            <a:tailEnd/>
          </a:ln>
        </p:spPr>
        <p:txBody>
          <a:bodyPr anchor="ctr"/>
          <a:lstStyle/>
          <a:p>
            <a:pPr algn="ctr">
              <a:spcBef>
                <a:spcPct val="20000"/>
              </a:spcBef>
              <a:buClr>
                <a:schemeClr val="folHlink"/>
              </a:buClr>
              <a:defRPr/>
            </a:pPr>
            <a:endParaRPr lang="en-GB" sz="2000" b="1" dirty="0">
              <a:solidFill>
                <a:srgbClr val="FFC000"/>
              </a:solidFill>
              <a:latin typeface="Verdana" pitchFamily="34" charset="0"/>
              <a:ea typeface="ＭＳ Ｐゴシック" pitchFamily="34" charset="-128"/>
              <a:cs typeface="+mn-cs"/>
            </a:endParaRPr>
          </a:p>
          <a:p>
            <a:pPr algn="ctr">
              <a:spcBef>
                <a:spcPct val="20000"/>
              </a:spcBef>
              <a:buClr>
                <a:schemeClr val="folHlink"/>
              </a:buClr>
              <a:defRPr/>
            </a:pPr>
            <a:r>
              <a:rPr lang="en-GB" sz="2000" b="1" dirty="0">
                <a:solidFill>
                  <a:schemeClr val="accent2"/>
                </a:solidFill>
                <a:latin typeface="Verdana" pitchFamily="34" charset="0"/>
                <a:ea typeface="ＭＳ Ｐゴシック" pitchFamily="34" charset="-128"/>
                <a:cs typeface="+mn-cs"/>
              </a:rPr>
              <a:t>Inclusivity Defined</a:t>
            </a:r>
          </a:p>
          <a:p>
            <a:pPr algn="ctr">
              <a:spcBef>
                <a:spcPct val="20000"/>
              </a:spcBef>
              <a:buClr>
                <a:schemeClr val="folHlink"/>
              </a:buClr>
              <a:defRPr/>
            </a:pPr>
            <a:endParaRPr lang="en-GB" sz="2000" b="1" dirty="0">
              <a:solidFill>
                <a:srgbClr val="FFC000"/>
              </a:solidFill>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41435723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0"/>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7171" name="Text Box 4"/>
          <p:cNvSpPr txBox="1">
            <a:spLocks noChangeArrowheads="1"/>
          </p:cNvSpPr>
          <p:nvPr/>
        </p:nvSpPr>
        <p:spPr bwMode="auto">
          <a:xfrm>
            <a:off x="1042988" y="0"/>
            <a:ext cx="6858000" cy="342900"/>
          </a:xfrm>
          <a:prstGeom prst="rect">
            <a:avLst/>
          </a:prstGeom>
          <a:gradFill rotWithShape="1">
            <a:gsLst>
              <a:gs pos="0">
                <a:srgbClr val="99CCFF"/>
              </a:gs>
              <a:gs pos="100000">
                <a:srgbClr val="475E76"/>
              </a:gs>
            </a:gsLst>
            <a:path path="shape">
              <a:fillToRect l="50000" t="50000" r="50000" b="50000"/>
            </a:path>
          </a:gradFill>
          <a:ln w="9525">
            <a:solidFill>
              <a:srgbClr val="000000"/>
            </a:solidFill>
            <a:miter lim="800000"/>
            <a:headEnd/>
            <a:tailEnd/>
          </a:ln>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a:r>
              <a:rPr lang="en-US"/>
              <a:t>     </a:t>
            </a:r>
            <a:r>
              <a:rPr lang="en-US" b="1"/>
              <a:t>Sustainability thorough Inclusivity -  energy on all dimensions</a:t>
            </a:r>
            <a:endParaRPr lang="en-US"/>
          </a:p>
        </p:txBody>
      </p:sp>
      <p:sp>
        <p:nvSpPr>
          <p:cNvPr id="156677" name="AutoShape 5"/>
          <p:cNvSpPr>
            <a:spLocks noChangeArrowheads="1"/>
          </p:cNvSpPr>
          <p:nvPr/>
        </p:nvSpPr>
        <p:spPr bwMode="auto">
          <a:xfrm rot="10800000">
            <a:off x="7072313" y="428625"/>
            <a:ext cx="2071687" cy="800100"/>
          </a:xfrm>
          <a:prstGeom prst="rightArrow">
            <a:avLst>
              <a:gd name="adj1" fmla="val 50000"/>
              <a:gd name="adj2" fmla="val 40482"/>
            </a:avLst>
          </a:prstGeom>
          <a:gradFill rotWithShape="1">
            <a:gsLst>
              <a:gs pos="0">
                <a:srgbClr val="CCFFCC"/>
              </a:gs>
              <a:gs pos="100000">
                <a:srgbClr val="5E765E"/>
              </a:gs>
            </a:gsLst>
            <a:path path="rect">
              <a:fillToRect l="50000" t="50000" r="50000" b="50000"/>
            </a:path>
          </a:gradFill>
          <a:ln w="9525">
            <a:solidFill>
              <a:srgbClr val="000000"/>
            </a:solidFill>
            <a:miter lim="800000"/>
            <a:headEnd/>
            <a:tailEnd/>
          </a:ln>
        </p:spPr>
        <p:txBody>
          <a:bodyPr rot="10800000"/>
          <a:lstStyle/>
          <a:p>
            <a:r>
              <a:rPr lang="en-US" sz="1600"/>
              <a:t>OD Interventions</a:t>
            </a:r>
          </a:p>
        </p:txBody>
      </p:sp>
      <p:sp>
        <p:nvSpPr>
          <p:cNvPr id="156678" name="AutoShape 6"/>
          <p:cNvSpPr>
            <a:spLocks noChangeArrowheads="1"/>
          </p:cNvSpPr>
          <p:nvPr/>
        </p:nvSpPr>
        <p:spPr bwMode="auto">
          <a:xfrm rot="10800000">
            <a:off x="7092950" y="928688"/>
            <a:ext cx="2051050" cy="800100"/>
          </a:xfrm>
          <a:prstGeom prst="rightArrow">
            <a:avLst>
              <a:gd name="adj1" fmla="val 50000"/>
              <a:gd name="adj2" fmla="val 33776"/>
            </a:avLst>
          </a:prstGeom>
          <a:gradFill rotWithShape="1">
            <a:gsLst>
              <a:gs pos="0">
                <a:srgbClr val="CCFFCC"/>
              </a:gs>
              <a:gs pos="100000">
                <a:srgbClr val="5E765E"/>
              </a:gs>
            </a:gsLst>
            <a:path path="rect">
              <a:fillToRect l="50000" t="50000" r="50000" b="50000"/>
            </a:path>
          </a:gradFill>
          <a:ln w="9525">
            <a:solidFill>
              <a:srgbClr val="000000"/>
            </a:solidFill>
            <a:miter lim="800000"/>
            <a:headEnd/>
            <a:tailEnd/>
          </a:ln>
        </p:spPr>
        <p:txBody>
          <a:bodyPr/>
          <a:lstStyle/>
          <a:p>
            <a:endParaRPr lang="en-US"/>
          </a:p>
        </p:txBody>
      </p:sp>
      <p:sp>
        <p:nvSpPr>
          <p:cNvPr id="156679" name="AutoShape 7"/>
          <p:cNvSpPr>
            <a:spLocks noChangeArrowheads="1"/>
          </p:cNvSpPr>
          <p:nvPr/>
        </p:nvSpPr>
        <p:spPr bwMode="auto">
          <a:xfrm>
            <a:off x="1835150" y="1196975"/>
            <a:ext cx="1949450" cy="796925"/>
          </a:xfrm>
          <a:prstGeom prst="triangle">
            <a:avLst>
              <a:gd name="adj" fmla="val 50000"/>
            </a:avLst>
          </a:prstGeom>
          <a:gradFill rotWithShape="1">
            <a:gsLst>
              <a:gs pos="0">
                <a:srgbClr val="CC99FF"/>
              </a:gs>
              <a:gs pos="100000">
                <a:srgbClr val="5E4776"/>
              </a:gs>
            </a:gsLst>
            <a:path path="shape">
              <a:fillToRect l="50000" t="50000" r="50000" b="50000"/>
            </a:path>
          </a:gradFill>
          <a:ln w="12700">
            <a:solidFill>
              <a:srgbClr val="000000"/>
            </a:solidFill>
            <a:miter lim="800000"/>
            <a:headEnd type="none" w="sm" len="sm"/>
            <a:tailEnd type="none" w="sm" len="sm"/>
          </a:ln>
        </p:spPr>
        <p:txBody>
          <a:bodyPr anchor="ctr"/>
          <a:lstStyle/>
          <a:p>
            <a:endParaRPr lang="en-US"/>
          </a:p>
        </p:txBody>
      </p:sp>
      <p:sp>
        <p:nvSpPr>
          <p:cNvPr id="156680" name="Oval 8"/>
          <p:cNvSpPr>
            <a:spLocks noChangeArrowheads="1"/>
          </p:cNvSpPr>
          <p:nvPr/>
        </p:nvSpPr>
        <p:spPr bwMode="auto">
          <a:xfrm>
            <a:off x="1476375" y="2205038"/>
            <a:ext cx="6286500" cy="3195637"/>
          </a:xfrm>
          <a:prstGeom prst="ellipse">
            <a:avLst/>
          </a:prstGeom>
          <a:gradFill rotWithShape="1">
            <a:gsLst>
              <a:gs pos="0">
                <a:srgbClr val="CCFFFF"/>
              </a:gs>
              <a:gs pos="100000">
                <a:srgbClr val="5E7676"/>
              </a:gs>
            </a:gsLst>
            <a:lin ang="18900000" scaled="1"/>
          </a:gradFill>
          <a:ln w="12700">
            <a:solidFill>
              <a:srgbClr val="000000"/>
            </a:solidFill>
            <a:round/>
            <a:headEnd type="none" w="sm" len="sm"/>
            <a:tailEnd type="none" w="sm" len="sm"/>
          </a:ln>
        </p:spPr>
        <p:txBody>
          <a:bodyPr anchor="ctr"/>
          <a:lstStyle/>
          <a:p>
            <a:pPr algn="ctr"/>
            <a:endParaRPr lang="en-US"/>
          </a:p>
        </p:txBody>
      </p:sp>
      <p:sp>
        <p:nvSpPr>
          <p:cNvPr id="156681" name="Rectangle 9"/>
          <p:cNvSpPr>
            <a:spLocks noChangeArrowheads="1"/>
          </p:cNvSpPr>
          <p:nvPr/>
        </p:nvSpPr>
        <p:spPr bwMode="auto">
          <a:xfrm>
            <a:off x="2286000" y="3357563"/>
            <a:ext cx="1468438" cy="458787"/>
          </a:xfrm>
          <a:prstGeom prst="rect">
            <a:avLst/>
          </a:prstGeom>
          <a:gradFill rotWithShape="1">
            <a:gsLst>
              <a:gs pos="0">
                <a:srgbClr val="CC99FF"/>
              </a:gs>
              <a:gs pos="100000">
                <a:srgbClr val="5E4776"/>
              </a:gs>
            </a:gsLst>
            <a:path path="shape">
              <a:fillToRect l="50000" t="50000" r="50000" b="50000"/>
            </a:path>
          </a:gradFill>
          <a:ln w="9525">
            <a:solidFill>
              <a:srgbClr val="000000"/>
            </a:solidFill>
            <a:miter lim="800000"/>
            <a:headEnd/>
            <a:tailEnd/>
          </a:ln>
        </p:spPr>
        <p:txBody>
          <a:bodyPr/>
          <a:lstStyle/>
          <a:p>
            <a:endParaRPr lang="en-US"/>
          </a:p>
        </p:txBody>
      </p:sp>
      <p:sp>
        <p:nvSpPr>
          <p:cNvPr id="156682" name="Rectangle 10"/>
          <p:cNvSpPr>
            <a:spLocks noChangeArrowheads="1"/>
          </p:cNvSpPr>
          <p:nvPr/>
        </p:nvSpPr>
        <p:spPr bwMode="auto">
          <a:xfrm>
            <a:off x="1954213" y="4572000"/>
            <a:ext cx="1468437" cy="396875"/>
          </a:xfrm>
          <a:prstGeom prst="rect">
            <a:avLst/>
          </a:prstGeom>
          <a:gradFill rotWithShape="1">
            <a:gsLst>
              <a:gs pos="0">
                <a:srgbClr val="CC99FF"/>
              </a:gs>
              <a:gs pos="100000">
                <a:srgbClr val="5E4776"/>
              </a:gs>
            </a:gsLst>
            <a:path path="shape">
              <a:fillToRect l="50000" t="50000" r="50000" b="50000"/>
            </a:path>
          </a:gradFill>
          <a:ln w="9525">
            <a:solidFill>
              <a:srgbClr val="000000"/>
            </a:solidFill>
            <a:miter lim="800000"/>
            <a:headEnd/>
            <a:tailEnd/>
          </a:ln>
        </p:spPr>
        <p:txBody>
          <a:bodyPr/>
          <a:lstStyle/>
          <a:p>
            <a:endParaRPr lang="en-US"/>
          </a:p>
        </p:txBody>
      </p:sp>
      <p:sp>
        <p:nvSpPr>
          <p:cNvPr id="156683" name="AutoShape 11"/>
          <p:cNvSpPr>
            <a:spLocks noChangeArrowheads="1"/>
          </p:cNvSpPr>
          <p:nvPr/>
        </p:nvSpPr>
        <p:spPr bwMode="auto">
          <a:xfrm>
            <a:off x="2700338" y="3789363"/>
            <a:ext cx="1943100" cy="1257300"/>
          </a:xfrm>
          <a:prstGeom prst="triangle">
            <a:avLst>
              <a:gd name="adj" fmla="val 50000"/>
            </a:avLst>
          </a:prstGeom>
          <a:gradFill rotWithShape="1">
            <a:gsLst>
              <a:gs pos="0">
                <a:srgbClr val="BBE0E3"/>
              </a:gs>
              <a:gs pos="100000">
                <a:srgbClr val="576869"/>
              </a:gs>
            </a:gsLst>
            <a:path path="shape">
              <a:fillToRect l="50000" t="50000" r="50000" b="50000"/>
            </a:path>
          </a:gradFill>
          <a:ln w="12700">
            <a:solidFill>
              <a:srgbClr val="000000"/>
            </a:solidFill>
            <a:miter lim="800000"/>
            <a:headEnd type="none" w="sm" len="sm"/>
            <a:tailEnd type="none" w="sm" len="sm"/>
          </a:ln>
        </p:spPr>
        <p:txBody>
          <a:bodyPr anchor="ctr"/>
          <a:lstStyle/>
          <a:p>
            <a:endParaRPr lang="en-US"/>
          </a:p>
        </p:txBody>
      </p:sp>
      <p:sp>
        <p:nvSpPr>
          <p:cNvPr id="156684" name="AutoShape 12"/>
          <p:cNvSpPr>
            <a:spLocks noChangeArrowheads="1"/>
          </p:cNvSpPr>
          <p:nvPr/>
        </p:nvSpPr>
        <p:spPr bwMode="auto">
          <a:xfrm>
            <a:off x="4572000" y="3789363"/>
            <a:ext cx="1943100" cy="1257300"/>
          </a:xfrm>
          <a:prstGeom prst="triangle">
            <a:avLst>
              <a:gd name="adj" fmla="val 50000"/>
            </a:avLst>
          </a:prstGeom>
          <a:gradFill rotWithShape="1">
            <a:gsLst>
              <a:gs pos="0">
                <a:srgbClr val="CC99FF"/>
              </a:gs>
              <a:gs pos="100000">
                <a:srgbClr val="5E4776"/>
              </a:gs>
            </a:gsLst>
            <a:path path="shape">
              <a:fillToRect l="50000" t="50000" r="50000" b="50000"/>
            </a:path>
          </a:gradFill>
          <a:ln w="12700">
            <a:solidFill>
              <a:srgbClr val="000000"/>
            </a:solidFill>
            <a:miter lim="800000"/>
            <a:headEnd type="none" w="sm" len="sm"/>
            <a:tailEnd type="none" w="sm" len="sm"/>
          </a:ln>
        </p:spPr>
        <p:txBody>
          <a:bodyPr anchor="ctr"/>
          <a:lstStyle/>
          <a:p>
            <a:endParaRPr lang="en-US"/>
          </a:p>
        </p:txBody>
      </p:sp>
      <p:sp>
        <p:nvSpPr>
          <p:cNvPr id="156685" name="Rectangle 13"/>
          <p:cNvSpPr>
            <a:spLocks noChangeArrowheads="1"/>
          </p:cNvSpPr>
          <p:nvPr/>
        </p:nvSpPr>
        <p:spPr bwMode="auto">
          <a:xfrm>
            <a:off x="7092950" y="3141663"/>
            <a:ext cx="1193800" cy="927100"/>
          </a:xfrm>
          <a:prstGeom prst="rect">
            <a:avLst/>
          </a:prstGeom>
          <a:gradFill rotWithShape="1">
            <a:gsLst>
              <a:gs pos="0">
                <a:srgbClr val="5E7676"/>
              </a:gs>
              <a:gs pos="100000">
                <a:srgbClr val="CCFFFF"/>
              </a:gs>
            </a:gsLst>
            <a:path path="shape">
              <a:fillToRect l="50000" t="50000" r="50000" b="50000"/>
            </a:path>
          </a:gradFill>
          <a:ln w="9525">
            <a:solidFill>
              <a:srgbClr val="000000"/>
            </a:solidFill>
            <a:miter lim="800000"/>
            <a:headEnd/>
            <a:tailEnd/>
          </a:ln>
        </p:spPr>
        <p:txBody>
          <a:bodyPr/>
          <a:lstStyle/>
          <a:p>
            <a:endParaRPr lang="en-US"/>
          </a:p>
        </p:txBody>
      </p:sp>
      <p:sp>
        <p:nvSpPr>
          <p:cNvPr id="156686" name="Rectangle 14"/>
          <p:cNvSpPr>
            <a:spLocks noChangeArrowheads="1"/>
          </p:cNvSpPr>
          <p:nvPr/>
        </p:nvSpPr>
        <p:spPr bwMode="auto">
          <a:xfrm>
            <a:off x="5795963" y="5373688"/>
            <a:ext cx="1512887" cy="314325"/>
          </a:xfrm>
          <a:prstGeom prst="rect">
            <a:avLst/>
          </a:prstGeom>
          <a:gradFill rotWithShape="1">
            <a:gsLst>
              <a:gs pos="0">
                <a:srgbClr val="CC99FF"/>
              </a:gs>
              <a:gs pos="100000">
                <a:srgbClr val="5E4776"/>
              </a:gs>
            </a:gsLst>
            <a:path path="shape">
              <a:fillToRect l="50000" t="50000" r="50000" b="50000"/>
            </a:path>
          </a:gradFill>
          <a:ln w="9525">
            <a:solidFill>
              <a:srgbClr val="000000"/>
            </a:solidFill>
            <a:miter lim="800000"/>
            <a:headEnd/>
            <a:tailEnd/>
          </a:ln>
        </p:spPr>
        <p:txBody>
          <a:bodyPr/>
          <a:lstStyle/>
          <a:p>
            <a:endParaRPr lang="en-US"/>
          </a:p>
        </p:txBody>
      </p:sp>
      <p:sp>
        <p:nvSpPr>
          <p:cNvPr id="156687" name="Rectangle 15"/>
          <p:cNvSpPr>
            <a:spLocks noChangeArrowheads="1"/>
          </p:cNvSpPr>
          <p:nvPr/>
        </p:nvSpPr>
        <p:spPr bwMode="auto">
          <a:xfrm>
            <a:off x="3851275" y="5373688"/>
            <a:ext cx="1439863" cy="314325"/>
          </a:xfrm>
          <a:prstGeom prst="rect">
            <a:avLst/>
          </a:prstGeom>
          <a:gradFill rotWithShape="1">
            <a:gsLst>
              <a:gs pos="0">
                <a:srgbClr val="CC99FF"/>
              </a:gs>
              <a:gs pos="100000">
                <a:srgbClr val="5E4776"/>
              </a:gs>
            </a:gsLst>
            <a:path path="shape">
              <a:fillToRect l="50000" t="50000" r="50000" b="50000"/>
            </a:path>
          </a:gradFill>
          <a:ln w="9525">
            <a:solidFill>
              <a:srgbClr val="000000"/>
            </a:solidFill>
            <a:miter lim="800000"/>
            <a:headEnd/>
            <a:tailEnd/>
          </a:ln>
        </p:spPr>
        <p:txBody>
          <a:bodyPr/>
          <a:lstStyle/>
          <a:p>
            <a:endParaRPr lang="en-US"/>
          </a:p>
        </p:txBody>
      </p:sp>
      <p:sp>
        <p:nvSpPr>
          <p:cNvPr id="156688" name="Rectangle 16"/>
          <p:cNvSpPr>
            <a:spLocks noChangeArrowheads="1"/>
          </p:cNvSpPr>
          <p:nvPr/>
        </p:nvSpPr>
        <p:spPr bwMode="auto">
          <a:xfrm>
            <a:off x="1908175" y="5373688"/>
            <a:ext cx="1257300" cy="314325"/>
          </a:xfrm>
          <a:prstGeom prst="rect">
            <a:avLst/>
          </a:prstGeom>
          <a:gradFill rotWithShape="1">
            <a:gsLst>
              <a:gs pos="0">
                <a:srgbClr val="CC99FF"/>
              </a:gs>
              <a:gs pos="100000">
                <a:srgbClr val="5E4776"/>
              </a:gs>
            </a:gsLst>
            <a:path path="shape">
              <a:fillToRect l="50000" t="50000" r="50000" b="50000"/>
            </a:path>
          </a:gradFill>
          <a:ln w="9525">
            <a:solidFill>
              <a:srgbClr val="000000"/>
            </a:solidFill>
            <a:miter lim="800000"/>
            <a:headEnd/>
            <a:tailEnd/>
          </a:ln>
        </p:spPr>
        <p:txBody>
          <a:bodyPr/>
          <a:lstStyle/>
          <a:p>
            <a:endParaRPr lang="en-US"/>
          </a:p>
        </p:txBody>
      </p:sp>
      <p:sp>
        <p:nvSpPr>
          <p:cNvPr id="156689" name="Rectangle 17"/>
          <p:cNvSpPr>
            <a:spLocks noChangeArrowheads="1"/>
          </p:cNvSpPr>
          <p:nvPr/>
        </p:nvSpPr>
        <p:spPr bwMode="auto">
          <a:xfrm>
            <a:off x="7092950" y="4076700"/>
            <a:ext cx="1193800" cy="998538"/>
          </a:xfrm>
          <a:prstGeom prst="rect">
            <a:avLst/>
          </a:prstGeom>
          <a:gradFill rotWithShape="1">
            <a:gsLst>
              <a:gs pos="0">
                <a:srgbClr val="FFCC99"/>
              </a:gs>
              <a:gs pos="100000">
                <a:srgbClr val="765E47"/>
              </a:gs>
            </a:gsLst>
            <a:path path="shape">
              <a:fillToRect l="50000" t="50000" r="50000" b="50000"/>
            </a:path>
          </a:gradFill>
          <a:ln w="9525">
            <a:solidFill>
              <a:srgbClr val="000000"/>
            </a:solidFill>
            <a:miter lim="800000"/>
            <a:headEnd/>
            <a:tailEnd/>
          </a:ln>
        </p:spPr>
        <p:txBody>
          <a:bodyPr/>
          <a:lstStyle/>
          <a:p>
            <a:endParaRPr lang="en-US"/>
          </a:p>
        </p:txBody>
      </p:sp>
      <p:sp>
        <p:nvSpPr>
          <p:cNvPr id="156690" name="AutoShape 18"/>
          <p:cNvSpPr>
            <a:spLocks noChangeArrowheads="1"/>
          </p:cNvSpPr>
          <p:nvPr/>
        </p:nvSpPr>
        <p:spPr bwMode="auto">
          <a:xfrm>
            <a:off x="1547813" y="5589588"/>
            <a:ext cx="1987550" cy="912812"/>
          </a:xfrm>
          <a:prstGeom prst="triangle">
            <a:avLst>
              <a:gd name="adj" fmla="val 50000"/>
            </a:avLst>
          </a:prstGeom>
          <a:gradFill rotWithShape="1">
            <a:gsLst>
              <a:gs pos="0">
                <a:srgbClr val="FFFF00"/>
              </a:gs>
              <a:gs pos="100000">
                <a:srgbClr val="767600"/>
              </a:gs>
            </a:gsLst>
            <a:path path="shape">
              <a:fillToRect l="50000" t="50000" r="50000" b="50000"/>
            </a:path>
          </a:gradFill>
          <a:ln w="12700">
            <a:solidFill>
              <a:srgbClr val="000000"/>
            </a:solidFill>
            <a:miter lim="800000"/>
            <a:headEnd type="none" w="sm" len="sm"/>
            <a:tailEnd type="none" w="sm" len="sm"/>
          </a:ln>
        </p:spPr>
        <p:txBody>
          <a:bodyPr lIns="63094" tIns="31547" rIns="63094" bIns="31547" anchor="ctr"/>
          <a:lstStyle/>
          <a:p>
            <a:pPr algn="ctr"/>
            <a:r>
              <a:rPr lang="en-US" sz="1600">
                <a:solidFill>
                  <a:srgbClr val="000000"/>
                </a:solidFill>
                <a:latin typeface="Times New Roman" charset="0"/>
              </a:rPr>
              <a:t>New world of work</a:t>
            </a:r>
          </a:p>
          <a:p>
            <a:pPr algn="ctr"/>
            <a:endParaRPr lang="en-US" sz="1600"/>
          </a:p>
        </p:txBody>
      </p:sp>
      <p:sp>
        <p:nvSpPr>
          <p:cNvPr id="156691" name="Text Box 19"/>
          <p:cNvSpPr txBox="1">
            <a:spLocks noChangeArrowheads="1"/>
          </p:cNvSpPr>
          <p:nvPr/>
        </p:nvSpPr>
        <p:spPr bwMode="auto">
          <a:xfrm>
            <a:off x="1258888" y="6515100"/>
            <a:ext cx="6629400" cy="342900"/>
          </a:xfrm>
          <a:prstGeom prst="rect">
            <a:avLst/>
          </a:prstGeom>
          <a:gradFill rotWithShape="1">
            <a:gsLst>
              <a:gs pos="0">
                <a:srgbClr val="99CCFF"/>
              </a:gs>
              <a:gs pos="100000">
                <a:srgbClr val="475E76"/>
              </a:gs>
            </a:gsLst>
            <a:path path="shape">
              <a:fillToRect l="50000" t="50000" r="50000" b="50000"/>
            </a:path>
          </a:gradFill>
          <a:ln w="9525">
            <a:solidFill>
              <a:srgbClr val="000000"/>
            </a:solidFill>
            <a:miter lim="800000"/>
            <a:headEnd/>
            <a:tailEnd/>
          </a:ln>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a:r>
              <a:rPr lang="en-US" sz="1600" b="1"/>
              <a:t> Nature of the world</a:t>
            </a:r>
            <a:endParaRPr lang="en-US" sz="1600"/>
          </a:p>
        </p:txBody>
      </p:sp>
      <p:sp>
        <p:nvSpPr>
          <p:cNvPr id="156692" name="Text Box 20"/>
          <p:cNvSpPr txBox="1">
            <a:spLocks noChangeArrowheads="1"/>
          </p:cNvSpPr>
          <p:nvPr/>
        </p:nvSpPr>
        <p:spPr bwMode="auto">
          <a:xfrm>
            <a:off x="1908175" y="5373688"/>
            <a:ext cx="11509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r>
              <a:rPr lang="en-US" sz="1000" b="1"/>
              <a:t>Why we change</a:t>
            </a:r>
            <a:endParaRPr lang="en-US"/>
          </a:p>
        </p:txBody>
      </p:sp>
      <p:sp>
        <p:nvSpPr>
          <p:cNvPr id="156693" name="Text Box 21"/>
          <p:cNvSpPr txBox="1">
            <a:spLocks noChangeArrowheads="1"/>
          </p:cNvSpPr>
          <p:nvPr/>
        </p:nvSpPr>
        <p:spPr bwMode="auto">
          <a:xfrm>
            <a:off x="3851275" y="5373688"/>
            <a:ext cx="13684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r>
              <a:rPr lang="en-US" sz="1000" b="1"/>
              <a:t>Essence of Change</a:t>
            </a:r>
            <a:endParaRPr lang="en-US"/>
          </a:p>
        </p:txBody>
      </p:sp>
      <p:sp>
        <p:nvSpPr>
          <p:cNvPr id="7189" name="Text Box 22"/>
          <p:cNvSpPr txBox="1">
            <a:spLocks noChangeArrowheads="1"/>
          </p:cNvSpPr>
          <p:nvPr/>
        </p:nvSpPr>
        <p:spPr bwMode="auto">
          <a:xfrm>
            <a:off x="5508625" y="5013325"/>
            <a:ext cx="18526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spcBef>
                <a:spcPts val="1200"/>
              </a:spcBef>
              <a:spcAft>
                <a:spcPts val="300"/>
              </a:spcAft>
            </a:pPr>
            <a:r>
              <a:rPr lang="en-US" sz="1100" b="1"/>
              <a:t> </a:t>
            </a:r>
            <a:endParaRPr lang="en-US"/>
          </a:p>
        </p:txBody>
      </p:sp>
      <p:sp>
        <p:nvSpPr>
          <p:cNvPr id="156695" name="AutoShape 23"/>
          <p:cNvSpPr>
            <a:spLocks noChangeArrowheads="1"/>
          </p:cNvSpPr>
          <p:nvPr/>
        </p:nvSpPr>
        <p:spPr bwMode="auto">
          <a:xfrm>
            <a:off x="3492500" y="5589588"/>
            <a:ext cx="1987550" cy="912812"/>
          </a:xfrm>
          <a:prstGeom prst="triangle">
            <a:avLst>
              <a:gd name="adj" fmla="val 50000"/>
            </a:avLst>
          </a:prstGeom>
          <a:gradFill rotWithShape="1">
            <a:gsLst>
              <a:gs pos="0">
                <a:srgbClr val="FFFF00"/>
              </a:gs>
              <a:gs pos="100000">
                <a:srgbClr val="767600"/>
              </a:gs>
            </a:gsLst>
            <a:path path="shape">
              <a:fillToRect l="50000" t="50000" r="50000" b="50000"/>
            </a:path>
          </a:gradFill>
          <a:ln w="12700">
            <a:solidFill>
              <a:srgbClr val="000000"/>
            </a:solidFill>
            <a:miter lim="800000"/>
            <a:headEnd type="none" w="sm" len="sm"/>
            <a:tailEnd type="none" w="sm" len="sm"/>
          </a:ln>
        </p:spPr>
        <p:txBody>
          <a:bodyPr lIns="63094" tIns="31547" rIns="63094" bIns="31547" anchor="ctr"/>
          <a:lstStyle/>
          <a:p>
            <a:pPr algn="ctr"/>
            <a:endParaRPr lang="en-US" sz="1600"/>
          </a:p>
        </p:txBody>
      </p:sp>
      <p:sp>
        <p:nvSpPr>
          <p:cNvPr id="156696" name="Text Box 24"/>
          <p:cNvSpPr txBox="1">
            <a:spLocks noChangeArrowheads="1"/>
          </p:cNvSpPr>
          <p:nvPr/>
        </p:nvSpPr>
        <p:spPr bwMode="auto">
          <a:xfrm>
            <a:off x="3779838" y="5943600"/>
            <a:ext cx="1485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a:r>
              <a:rPr lang="en-US" sz="1600"/>
              <a:t>New</a:t>
            </a:r>
            <a:r>
              <a:rPr lang="en-US" sz="1000"/>
              <a:t> </a:t>
            </a:r>
          </a:p>
          <a:p>
            <a:pPr algn="ctr"/>
            <a:r>
              <a:rPr lang="en-US" sz="1600"/>
              <a:t>Sciences</a:t>
            </a:r>
          </a:p>
        </p:txBody>
      </p:sp>
      <p:sp>
        <p:nvSpPr>
          <p:cNvPr id="156697" name="Text Box 25"/>
          <p:cNvSpPr txBox="1">
            <a:spLocks noChangeArrowheads="1"/>
          </p:cNvSpPr>
          <p:nvPr/>
        </p:nvSpPr>
        <p:spPr bwMode="auto">
          <a:xfrm>
            <a:off x="5795963" y="5373688"/>
            <a:ext cx="17637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r>
              <a:rPr lang="en-US" sz="1000" b="1"/>
              <a:t>We change differently</a:t>
            </a:r>
            <a:endParaRPr lang="en-US"/>
          </a:p>
        </p:txBody>
      </p:sp>
      <p:sp>
        <p:nvSpPr>
          <p:cNvPr id="156698" name="AutoShape 26"/>
          <p:cNvSpPr>
            <a:spLocks noChangeArrowheads="1"/>
          </p:cNvSpPr>
          <p:nvPr/>
        </p:nvSpPr>
        <p:spPr bwMode="auto">
          <a:xfrm>
            <a:off x="5435600" y="5589588"/>
            <a:ext cx="1987550" cy="912812"/>
          </a:xfrm>
          <a:prstGeom prst="triangle">
            <a:avLst>
              <a:gd name="adj" fmla="val 50000"/>
            </a:avLst>
          </a:prstGeom>
          <a:gradFill rotWithShape="1">
            <a:gsLst>
              <a:gs pos="0">
                <a:srgbClr val="FFFF00"/>
              </a:gs>
              <a:gs pos="100000">
                <a:srgbClr val="767600"/>
              </a:gs>
            </a:gsLst>
            <a:path path="shape">
              <a:fillToRect l="50000" t="50000" r="50000" b="50000"/>
            </a:path>
          </a:gradFill>
          <a:ln w="12700">
            <a:solidFill>
              <a:srgbClr val="000000"/>
            </a:solidFill>
            <a:miter lim="800000"/>
            <a:headEnd type="none" w="sm" len="sm"/>
            <a:tailEnd type="none" w="sm" len="sm"/>
          </a:ln>
        </p:spPr>
        <p:txBody>
          <a:bodyPr lIns="63094" tIns="31547" rIns="63094" bIns="31547" anchor="ctr"/>
          <a:lstStyle/>
          <a:p>
            <a:pPr algn="ctr"/>
            <a:endParaRPr lang="en-US"/>
          </a:p>
        </p:txBody>
      </p:sp>
      <p:sp>
        <p:nvSpPr>
          <p:cNvPr id="156699" name="Text Box 27"/>
          <p:cNvSpPr txBox="1">
            <a:spLocks noChangeArrowheads="1"/>
          </p:cNvSpPr>
          <p:nvPr/>
        </p:nvSpPr>
        <p:spPr bwMode="auto">
          <a:xfrm>
            <a:off x="5724525" y="5943600"/>
            <a:ext cx="1562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a:endParaRPr lang="en-US" sz="1600"/>
          </a:p>
          <a:p>
            <a:pPr algn="ctr"/>
            <a:r>
              <a:rPr lang="en-US" sz="1600"/>
              <a:t>Consciousness</a:t>
            </a:r>
          </a:p>
          <a:p>
            <a:pPr algn="ctr"/>
            <a:endParaRPr lang="en-US" sz="1600"/>
          </a:p>
        </p:txBody>
      </p:sp>
      <p:sp>
        <p:nvSpPr>
          <p:cNvPr id="156700" name="AutoShape 28"/>
          <p:cNvSpPr>
            <a:spLocks noChangeArrowheads="1"/>
          </p:cNvSpPr>
          <p:nvPr/>
        </p:nvSpPr>
        <p:spPr bwMode="auto">
          <a:xfrm>
            <a:off x="3500438" y="2643188"/>
            <a:ext cx="2222500" cy="1143000"/>
          </a:xfrm>
          <a:prstGeom prst="triangle">
            <a:avLst>
              <a:gd name="adj" fmla="val 50000"/>
            </a:avLst>
          </a:prstGeom>
          <a:gradFill rotWithShape="1">
            <a:gsLst>
              <a:gs pos="0">
                <a:srgbClr val="99CCFF"/>
              </a:gs>
              <a:gs pos="100000">
                <a:srgbClr val="475E76"/>
              </a:gs>
            </a:gsLst>
            <a:path path="shape">
              <a:fillToRect l="50000" t="50000" r="50000" b="50000"/>
            </a:path>
          </a:gradFill>
          <a:ln w="12700">
            <a:solidFill>
              <a:srgbClr val="000000"/>
            </a:solidFill>
            <a:miter lim="800000"/>
            <a:headEnd type="none" w="sm" len="sm"/>
            <a:tailEnd type="none" w="sm" len="sm"/>
          </a:ln>
        </p:spPr>
        <p:txBody>
          <a:bodyPr anchor="ctr"/>
          <a:lstStyle/>
          <a:p>
            <a:pPr algn="ctr"/>
            <a:r>
              <a:rPr lang="en-US" sz="1600">
                <a:solidFill>
                  <a:srgbClr val="000000"/>
                </a:solidFill>
              </a:rPr>
              <a:t>The </a:t>
            </a:r>
          </a:p>
          <a:p>
            <a:pPr algn="ctr"/>
            <a:r>
              <a:rPr lang="en-US" sz="1600">
                <a:solidFill>
                  <a:srgbClr val="000000"/>
                </a:solidFill>
              </a:rPr>
              <a:t>Individual</a:t>
            </a:r>
          </a:p>
        </p:txBody>
      </p:sp>
      <p:sp>
        <p:nvSpPr>
          <p:cNvPr id="156701" name="Text Box 29"/>
          <p:cNvSpPr txBox="1">
            <a:spLocks noChangeArrowheads="1"/>
          </p:cNvSpPr>
          <p:nvPr/>
        </p:nvSpPr>
        <p:spPr bwMode="auto">
          <a:xfrm>
            <a:off x="3092450" y="3830638"/>
            <a:ext cx="11287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a:r>
              <a:rPr lang="en-US" sz="1600">
                <a:solidFill>
                  <a:srgbClr val="000000"/>
                </a:solidFill>
              </a:rPr>
              <a:t>  </a:t>
            </a:r>
          </a:p>
          <a:p>
            <a:pPr algn="ctr"/>
            <a:r>
              <a:rPr lang="en-US" sz="1600">
                <a:solidFill>
                  <a:srgbClr val="000000"/>
                </a:solidFill>
              </a:rPr>
              <a:t>The </a:t>
            </a:r>
          </a:p>
          <a:p>
            <a:pPr algn="ctr"/>
            <a:r>
              <a:rPr lang="en-US" sz="1600">
                <a:solidFill>
                  <a:srgbClr val="000000"/>
                </a:solidFill>
              </a:rPr>
              <a:t>Team</a:t>
            </a:r>
            <a:endParaRPr lang="en-US"/>
          </a:p>
        </p:txBody>
      </p:sp>
      <p:sp>
        <p:nvSpPr>
          <p:cNvPr id="156702" name="Text Box 30"/>
          <p:cNvSpPr txBox="1">
            <a:spLocks noChangeArrowheads="1"/>
          </p:cNvSpPr>
          <p:nvPr/>
        </p:nvSpPr>
        <p:spPr bwMode="auto">
          <a:xfrm>
            <a:off x="4714875" y="4143375"/>
            <a:ext cx="145097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a:r>
              <a:rPr lang="en-US" sz="1600">
                <a:solidFill>
                  <a:srgbClr val="000000"/>
                </a:solidFill>
              </a:rPr>
              <a:t>  </a:t>
            </a:r>
          </a:p>
          <a:p>
            <a:pPr algn="ctr"/>
            <a:r>
              <a:rPr lang="en-US" sz="1600">
                <a:solidFill>
                  <a:srgbClr val="000000"/>
                </a:solidFill>
              </a:rPr>
              <a:t>The </a:t>
            </a:r>
          </a:p>
          <a:p>
            <a:pPr algn="ctr"/>
            <a:r>
              <a:rPr lang="en-US" sz="1600">
                <a:solidFill>
                  <a:srgbClr val="000000"/>
                </a:solidFill>
              </a:rPr>
              <a:t>Organisation</a:t>
            </a:r>
            <a:endParaRPr lang="en-US"/>
          </a:p>
        </p:txBody>
      </p:sp>
      <p:sp>
        <p:nvSpPr>
          <p:cNvPr id="156703" name="Text Box 31"/>
          <p:cNvSpPr txBox="1">
            <a:spLocks noChangeArrowheads="1"/>
          </p:cNvSpPr>
          <p:nvPr/>
        </p:nvSpPr>
        <p:spPr bwMode="auto">
          <a:xfrm>
            <a:off x="2214563" y="3357563"/>
            <a:ext cx="17129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r>
              <a:rPr lang="en-US" sz="1000" b="1"/>
              <a:t> How individuals</a:t>
            </a:r>
          </a:p>
          <a:p>
            <a:r>
              <a:rPr lang="en-US" sz="1000" b="1"/>
              <a:t> change</a:t>
            </a:r>
            <a:endParaRPr lang="en-US"/>
          </a:p>
        </p:txBody>
      </p:sp>
      <p:sp>
        <p:nvSpPr>
          <p:cNvPr id="156704" name="Text Box 32"/>
          <p:cNvSpPr txBox="1">
            <a:spLocks noChangeArrowheads="1"/>
          </p:cNvSpPr>
          <p:nvPr/>
        </p:nvSpPr>
        <p:spPr bwMode="auto">
          <a:xfrm>
            <a:off x="1928813" y="4572000"/>
            <a:ext cx="111283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r>
              <a:rPr lang="en-US" sz="1000" b="1"/>
              <a:t>How groups change</a:t>
            </a:r>
            <a:endParaRPr lang="en-US"/>
          </a:p>
        </p:txBody>
      </p:sp>
      <p:sp>
        <p:nvSpPr>
          <p:cNvPr id="156705" name="Text Box 33"/>
          <p:cNvSpPr txBox="1">
            <a:spLocks noChangeArrowheads="1"/>
          </p:cNvSpPr>
          <p:nvPr/>
        </p:nvSpPr>
        <p:spPr bwMode="auto">
          <a:xfrm>
            <a:off x="1763713" y="2060575"/>
            <a:ext cx="5943600" cy="342900"/>
          </a:xfrm>
          <a:prstGeom prst="rect">
            <a:avLst/>
          </a:prstGeom>
          <a:gradFill rotWithShape="1">
            <a:gsLst>
              <a:gs pos="0">
                <a:srgbClr val="99CCFF"/>
              </a:gs>
              <a:gs pos="100000">
                <a:srgbClr val="475E76"/>
              </a:gs>
            </a:gsLst>
            <a:path path="shape">
              <a:fillToRect l="50000" t="50000" r="50000" b="50000"/>
            </a:path>
          </a:gradFill>
          <a:ln w="9525">
            <a:solidFill>
              <a:srgbClr val="000000"/>
            </a:solidFill>
            <a:miter lim="800000"/>
            <a:headEnd/>
            <a:tailEnd/>
          </a:ln>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a:r>
              <a:rPr lang="en-US" b="1"/>
              <a:t>The What</a:t>
            </a:r>
          </a:p>
          <a:p>
            <a:endParaRPr lang="en-US"/>
          </a:p>
        </p:txBody>
      </p:sp>
      <p:sp>
        <p:nvSpPr>
          <p:cNvPr id="156706" name="Text Box 34"/>
          <p:cNvSpPr txBox="1">
            <a:spLocks noChangeArrowheads="1"/>
          </p:cNvSpPr>
          <p:nvPr/>
        </p:nvSpPr>
        <p:spPr bwMode="auto">
          <a:xfrm>
            <a:off x="4500563" y="2492375"/>
            <a:ext cx="24384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094" tIns="31547" rIns="63094" bIns="31547"/>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a:r>
              <a:rPr lang="en-US" sz="1000" b="1" u="sng">
                <a:latin typeface="New times" charset="0"/>
              </a:rPr>
              <a:t>Context:</a:t>
            </a:r>
          </a:p>
          <a:p>
            <a:pPr algn="ctr"/>
            <a:r>
              <a:rPr lang="en-US" sz="1000" b="1">
                <a:latin typeface="New times" charset="0"/>
              </a:rPr>
              <a:t>Industry</a:t>
            </a:r>
          </a:p>
          <a:p>
            <a:pPr algn="ctr"/>
            <a:r>
              <a:rPr lang="en-US" sz="1000" b="1">
                <a:latin typeface="New times" charset="0"/>
              </a:rPr>
              <a:t>South Africa</a:t>
            </a:r>
          </a:p>
          <a:p>
            <a:pPr algn="ctr"/>
            <a:r>
              <a:rPr lang="en-US" sz="1000" b="1">
                <a:latin typeface="New times" charset="0"/>
              </a:rPr>
              <a:t>Africa</a:t>
            </a:r>
          </a:p>
          <a:p>
            <a:pPr algn="ctr"/>
            <a:r>
              <a:rPr lang="en-US" sz="1000" b="1">
                <a:latin typeface="New times" charset="0"/>
              </a:rPr>
              <a:t>Global</a:t>
            </a:r>
          </a:p>
          <a:p>
            <a:endParaRPr lang="en-US" b="1">
              <a:solidFill>
                <a:srgbClr val="333399"/>
              </a:solidFill>
            </a:endParaRPr>
          </a:p>
          <a:p>
            <a:endParaRPr lang="en-US" b="1" u="sng">
              <a:solidFill>
                <a:srgbClr val="333399"/>
              </a:solidFill>
            </a:endParaRPr>
          </a:p>
          <a:p>
            <a:endParaRPr lang="en-US" b="1" u="sng">
              <a:solidFill>
                <a:srgbClr val="333399"/>
              </a:solidFill>
            </a:endParaRPr>
          </a:p>
          <a:p>
            <a:r>
              <a:rPr lang="en-US" b="1">
                <a:solidFill>
                  <a:srgbClr val="333399"/>
                </a:solidFill>
              </a:rPr>
              <a:t> </a:t>
            </a:r>
            <a:endParaRPr lang="en-US"/>
          </a:p>
        </p:txBody>
      </p:sp>
      <p:sp>
        <p:nvSpPr>
          <p:cNvPr id="156707" name="Rectangle 35"/>
          <p:cNvSpPr>
            <a:spLocks noChangeArrowheads="1"/>
          </p:cNvSpPr>
          <p:nvPr/>
        </p:nvSpPr>
        <p:spPr bwMode="auto">
          <a:xfrm>
            <a:off x="857250" y="2060575"/>
            <a:ext cx="1100138" cy="1008063"/>
          </a:xfrm>
          <a:prstGeom prst="rect">
            <a:avLst/>
          </a:prstGeom>
          <a:gradFill rotWithShape="1">
            <a:gsLst>
              <a:gs pos="0">
                <a:srgbClr val="CCFFCC"/>
              </a:gs>
              <a:gs pos="100000">
                <a:srgbClr val="5E765E"/>
              </a:gs>
            </a:gsLst>
            <a:path path="shape">
              <a:fillToRect l="50000" t="50000" r="50000" b="50000"/>
            </a:path>
          </a:gradFill>
          <a:ln w="9525">
            <a:solidFill>
              <a:srgbClr val="000000"/>
            </a:solidFill>
            <a:miter lim="800000"/>
            <a:headEnd/>
            <a:tailEnd/>
          </a:ln>
        </p:spPr>
        <p:txBody>
          <a:bodyPr/>
          <a:lstStyle/>
          <a:p>
            <a:endParaRPr lang="en-US"/>
          </a:p>
        </p:txBody>
      </p:sp>
      <p:sp>
        <p:nvSpPr>
          <p:cNvPr id="156708" name="Rectangle 36"/>
          <p:cNvSpPr>
            <a:spLocks noChangeArrowheads="1"/>
          </p:cNvSpPr>
          <p:nvPr/>
        </p:nvSpPr>
        <p:spPr bwMode="auto">
          <a:xfrm>
            <a:off x="857250" y="3068638"/>
            <a:ext cx="1100138" cy="1009650"/>
          </a:xfrm>
          <a:prstGeom prst="rect">
            <a:avLst/>
          </a:prstGeom>
          <a:gradFill rotWithShape="1">
            <a:gsLst>
              <a:gs pos="0">
                <a:srgbClr val="5E7676"/>
              </a:gs>
              <a:gs pos="100000">
                <a:srgbClr val="CCFFFF"/>
              </a:gs>
            </a:gsLst>
            <a:path path="shape">
              <a:fillToRect l="50000" t="50000" r="50000" b="50000"/>
            </a:path>
          </a:gradFill>
          <a:ln w="9525">
            <a:solidFill>
              <a:srgbClr val="000000"/>
            </a:solidFill>
            <a:miter lim="800000"/>
            <a:headEnd/>
            <a:tailEnd/>
          </a:ln>
        </p:spPr>
        <p:txBody>
          <a:bodyPr/>
          <a:lstStyle/>
          <a:p>
            <a:endParaRPr lang="en-US"/>
          </a:p>
        </p:txBody>
      </p:sp>
      <p:sp>
        <p:nvSpPr>
          <p:cNvPr id="156709" name="Rectangle 37"/>
          <p:cNvSpPr>
            <a:spLocks noChangeArrowheads="1"/>
          </p:cNvSpPr>
          <p:nvPr/>
        </p:nvSpPr>
        <p:spPr bwMode="auto">
          <a:xfrm>
            <a:off x="857250" y="4076700"/>
            <a:ext cx="1092200" cy="1008063"/>
          </a:xfrm>
          <a:prstGeom prst="rect">
            <a:avLst/>
          </a:prstGeom>
          <a:gradFill rotWithShape="1">
            <a:gsLst>
              <a:gs pos="0">
                <a:srgbClr val="5E765E"/>
              </a:gs>
              <a:gs pos="100000">
                <a:srgbClr val="CCFFCC"/>
              </a:gs>
            </a:gsLst>
            <a:path path="shape">
              <a:fillToRect l="50000" t="50000" r="50000" b="50000"/>
            </a:path>
          </a:gradFill>
          <a:ln w="9525">
            <a:solidFill>
              <a:srgbClr val="000000"/>
            </a:solidFill>
            <a:miter lim="800000"/>
            <a:headEnd/>
            <a:tailEnd/>
          </a:ln>
        </p:spPr>
        <p:txBody>
          <a:bodyPr/>
          <a:lstStyle/>
          <a:p>
            <a:endParaRPr lang="en-US"/>
          </a:p>
        </p:txBody>
      </p:sp>
      <p:sp>
        <p:nvSpPr>
          <p:cNvPr id="156710" name="Text Box 38"/>
          <p:cNvSpPr txBox="1">
            <a:spLocks noChangeArrowheads="1"/>
          </p:cNvSpPr>
          <p:nvPr/>
        </p:nvSpPr>
        <p:spPr bwMode="auto">
          <a:xfrm>
            <a:off x="785813" y="2714625"/>
            <a:ext cx="13573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endParaRPr lang="en-US" sz="1600" b="1"/>
          </a:p>
          <a:p>
            <a:endParaRPr lang="en-US" sz="1600" b="1" u="sng"/>
          </a:p>
          <a:p>
            <a:endParaRPr lang="en-US" sz="1600" b="1" u="sng"/>
          </a:p>
          <a:p>
            <a:r>
              <a:rPr lang="en-US" sz="1600" b="1" u="sng"/>
              <a:t>Leadership</a:t>
            </a:r>
            <a:endParaRPr lang="en-US" sz="1600"/>
          </a:p>
        </p:txBody>
      </p:sp>
      <p:sp>
        <p:nvSpPr>
          <p:cNvPr id="156711" name="Text Box 39"/>
          <p:cNvSpPr txBox="1">
            <a:spLocks noChangeArrowheads="1"/>
          </p:cNvSpPr>
          <p:nvPr/>
        </p:nvSpPr>
        <p:spPr bwMode="auto">
          <a:xfrm>
            <a:off x="1116013" y="2349500"/>
            <a:ext cx="1028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r>
              <a:rPr lang="en-US" sz="1600"/>
              <a:t>Doing</a:t>
            </a:r>
          </a:p>
        </p:txBody>
      </p:sp>
      <p:sp>
        <p:nvSpPr>
          <p:cNvPr id="156712" name="Text Box 40"/>
          <p:cNvSpPr txBox="1">
            <a:spLocks noChangeArrowheads="1"/>
          </p:cNvSpPr>
          <p:nvPr/>
        </p:nvSpPr>
        <p:spPr bwMode="auto">
          <a:xfrm>
            <a:off x="1116013" y="4292600"/>
            <a:ext cx="1028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r>
              <a:rPr lang="en-US" sz="1600" b="1"/>
              <a:t>Being</a:t>
            </a:r>
            <a:endParaRPr lang="en-US" sz="1600"/>
          </a:p>
        </p:txBody>
      </p:sp>
      <p:sp>
        <p:nvSpPr>
          <p:cNvPr id="156713" name="AutoShape 41"/>
          <p:cNvSpPr>
            <a:spLocks noChangeArrowheads="1"/>
          </p:cNvSpPr>
          <p:nvPr/>
        </p:nvSpPr>
        <p:spPr bwMode="auto">
          <a:xfrm>
            <a:off x="2268538" y="3789363"/>
            <a:ext cx="914400" cy="342900"/>
          </a:xfrm>
          <a:prstGeom prst="rightArrow">
            <a:avLst>
              <a:gd name="adj1" fmla="val 50000"/>
              <a:gd name="adj2" fmla="val 66667"/>
            </a:avLst>
          </a:prstGeom>
          <a:gradFill rotWithShape="1">
            <a:gsLst>
              <a:gs pos="0">
                <a:srgbClr val="FFFF99"/>
              </a:gs>
              <a:gs pos="100000">
                <a:srgbClr val="767647"/>
              </a:gs>
            </a:gsLst>
            <a:path path="rect">
              <a:fillToRect l="50000" t="50000" r="50000" b="50000"/>
            </a:path>
          </a:gradFill>
          <a:ln w="9525">
            <a:solidFill>
              <a:srgbClr val="000000"/>
            </a:solidFill>
            <a:miter lim="800000"/>
            <a:headEnd/>
            <a:tailEnd/>
          </a:ln>
        </p:spPr>
        <p:txBody>
          <a:bodyPr/>
          <a:lstStyle/>
          <a:p>
            <a:endParaRPr lang="en-US"/>
          </a:p>
        </p:txBody>
      </p:sp>
      <p:sp>
        <p:nvSpPr>
          <p:cNvPr id="156714" name="Rectangle 42"/>
          <p:cNvSpPr>
            <a:spLocks noChangeArrowheads="1"/>
          </p:cNvSpPr>
          <p:nvPr/>
        </p:nvSpPr>
        <p:spPr bwMode="auto">
          <a:xfrm>
            <a:off x="7092950" y="2060575"/>
            <a:ext cx="1193800" cy="1071563"/>
          </a:xfrm>
          <a:prstGeom prst="rect">
            <a:avLst/>
          </a:prstGeom>
          <a:gradFill rotWithShape="1">
            <a:gsLst>
              <a:gs pos="0">
                <a:srgbClr val="CCFFCC"/>
              </a:gs>
              <a:gs pos="100000">
                <a:srgbClr val="5E765E"/>
              </a:gs>
            </a:gsLst>
            <a:path path="shape">
              <a:fillToRect l="50000" t="50000" r="50000" b="50000"/>
            </a:path>
          </a:gradFill>
          <a:ln w="9525">
            <a:solidFill>
              <a:srgbClr val="000000"/>
            </a:solidFill>
            <a:miter lim="800000"/>
            <a:headEnd/>
            <a:tailEnd/>
          </a:ln>
        </p:spPr>
        <p:txBody>
          <a:bodyPr/>
          <a:lstStyle/>
          <a:p>
            <a:endParaRPr lang="en-US"/>
          </a:p>
        </p:txBody>
      </p:sp>
      <p:sp>
        <p:nvSpPr>
          <p:cNvPr id="156715" name="Text Box 43"/>
          <p:cNvSpPr txBox="1">
            <a:spLocks noChangeArrowheads="1"/>
          </p:cNvSpPr>
          <p:nvPr/>
        </p:nvSpPr>
        <p:spPr bwMode="auto">
          <a:xfrm>
            <a:off x="7072313" y="4000500"/>
            <a:ext cx="12668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r>
              <a:rPr lang="en-US" sz="1600"/>
              <a:t>   Disconnect</a:t>
            </a:r>
          </a:p>
        </p:txBody>
      </p:sp>
      <p:sp>
        <p:nvSpPr>
          <p:cNvPr id="156716" name="Text Box 44"/>
          <p:cNvSpPr txBox="1">
            <a:spLocks noChangeArrowheads="1"/>
          </p:cNvSpPr>
          <p:nvPr/>
        </p:nvSpPr>
        <p:spPr bwMode="auto">
          <a:xfrm>
            <a:off x="7019925" y="3429000"/>
            <a:ext cx="1028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r>
              <a:rPr lang="en-US" sz="1600"/>
              <a:t>   Apathy</a:t>
            </a:r>
          </a:p>
        </p:txBody>
      </p:sp>
      <p:sp>
        <p:nvSpPr>
          <p:cNvPr id="156717" name="AutoShape 45"/>
          <p:cNvSpPr>
            <a:spLocks noChangeArrowheads="1"/>
          </p:cNvSpPr>
          <p:nvPr/>
        </p:nvSpPr>
        <p:spPr bwMode="auto">
          <a:xfrm>
            <a:off x="6011863" y="3933825"/>
            <a:ext cx="800100" cy="685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220" y="5399"/>
                  <a:pt x="7719" y="6091"/>
                  <a:pt x="6693" y="7293"/>
                </a:cubicBezTo>
                <a:lnTo>
                  <a:pt x="2587" y="3786"/>
                </a:lnTo>
                <a:cubicBezTo>
                  <a:pt x="4639" y="1383"/>
                  <a:pt x="7640"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FFFF99"/>
              </a:gs>
              <a:gs pos="100000">
                <a:srgbClr val="767647"/>
              </a:gs>
            </a:gsLst>
            <a:path path="rect">
              <a:fillToRect l="50000" t="50000" r="50000" b="50000"/>
            </a:path>
          </a:gradFill>
          <a:ln w="9525">
            <a:solidFill>
              <a:srgbClr val="000000"/>
            </a:solidFill>
            <a:miter lim="800000"/>
            <a:headEnd/>
            <a:tailEnd/>
          </a:ln>
        </p:spPr>
        <p:txBody>
          <a:bodyPr/>
          <a:lstStyle/>
          <a:p>
            <a:endParaRPr lang="en-US"/>
          </a:p>
        </p:txBody>
      </p:sp>
      <p:sp>
        <p:nvSpPr>
          <p:cNvPr id="156718" name="Text Box 46"/>
          <p:cNvSpPr txBox="1">
            <a:spLocks noChangeArrowheads="1"/>
          </p:cNvSpPr>
          <p:nvPr/>
        </p:nvSpPr>
        <p:spPr bwMode="auto">
          <a:xfrm>
            <a:off x="7019925" y="2133600"/>
            <a:ext cx="1409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a:endParaRPr lang="en-US" sz="1600"/>
          </a:p>
          <a:p>
            <a:pPr algn="ctr"/>
            <a:endParaRPr lang="en-US" sz="1600"/>
          </a:p>
          <a:p>
            <a:pPr algn="ctr"/>
            <a:r>
              <a:rPr lang="en-US" sz="1600"/>
              <a:t>Engagement</a:t>
            </a:r>
          </a:p>
        </p:txBody>
      </p:sp>
      <p:sp>
        <p:nvSpPr>
          <p:cNvPr id="156719" name="AutoShape 47"/>
          <p:cNvSpPr>
            <a:spLocks noChangeArrowheads="1"/>
          </p:cNvSpPr>
          <p:nvPr/>
        </p:nvSpPr>
        <p:spPr bwMode="auto">
          <a:xfrm flipV="1">
            <a:off x="5940425" y="2708275"/>
            <a:ext cx="800100" cy="685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220" y="5399"/>
                  <a:pt x="7719" y="6091"/>
                  <a:pt x="6693" y="7293"/>
                </a:cubicBezTo>
                <a:lnTo>
                  <a:pt x="2587" y="3786"/>
                </a:lnTo>
                <a:cubicBezTo>
                  <a:pt x="4639" y="1383"/>
                  <a:pt x="7640"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FFFF99"/>
              </a:gs>
              <a:gs pos="100000">
                <a:srgbClr val="767647"/>
              </a:gs>
            </a:gsLst>
            <a:path path="rect">
              <a:fillToRect l="50000" t="50000" r="50000" b="50000"/>
            </a:path>
          </a:gradFill>
          <a:ln w="9525">
            <a:solidFill>
              <a:srgbClr val="000000"/>
            </a:solidFill>
            <a:miter lim="800000"/>
            <a:headEnd/>
            <a:tailEnd/>
          </a:ln>
        </p:spPr>
        <p:txBody>
          <a:bodyPr/>
          <a:lstStyle/>
          <a:p>
            <a:endParaRPr lang="en-US"/>
          </a:p>
        </p:txBody>
      </p:sp>
      <p:sp>
        <p:nvSpPr>
          <p:cNvPr id="156720" name="AutoShape 48"/>
          <p:cNvSpPr>
            <a:spLocks noChangeArrowheads="1"/>
          </p:cNvSpPr>
          <p:nvPr/>
        </p:nvSpPr>
        <p:spPr bwMode="auto">
          <a:xfrm rot="10800000">
            <a:off x="3635375" y="3789363"/>
            <a:ext cx="1987550" cy="1223962"/>
          </a:xfrm>
          <a:prstGeom prst="triangle">
            <a:avLst>
              <a:gd name="adj" fmla="val 50000"/>
            </a:avLst>
          </a:prstGeom>
          <a:gradFill rotWithShape="1">
            <a:gsLst>
              <a:gs pos="0">
                <a:srgbClr val="FFFF00"/>
              </a:gs>
              <a:gs pos="100000">
                <a:srgbClr val="767600"/>
              </a:gs>
            </a:gsLst>
            <a:path path="shape">
              <a:fillToRect l="50000" t="50000" r="50000" b="50000"/>
            </a:path>
          </a:gradFill>
          <a:ln w="12700">
            <a:solidFill>
              <a:srgbClr val="000000"/>
            </a:solidFill>
            <a:miter lim="800000"/>
            <a:headEnd type="none" w="sm" len="sm"/>
            <a:tailEnd type="none" w="sm" len="sm"/>
          </a:ln>
        </p:spPr>
        <p:txBody>
          <a:bodyPr rot="10800000" lIns="63094" tIns="31547" rIns="63094" bIns="31547" anchor="ctr"/>
          <a:lstStyle/>
          <a:p>
            <a:pPr algn="ctr"/>
            <a:endParaRPr lang="en-US" sz="1600"/>
          </a:p>
        </p:txBody>
      </p:sp>
      <p:sp>
        <p:nvSpPr>
          <p:cNvPr id="156721" name="Text Box 49"/>
          <p:cNvSpPr txBox="1">
            <a:spLocks noChangeArrowheads="1"/>
          </p:cNvSpPr>
          <p:nvPr/>
        </p:nvSpPr>
        <p:spPr bwMode="auto">
          <a:xfrm>
            <a:off x="3995738" y="3789363"/>
            <a:ext cx="1073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r>
              <a:rPr lang="en-US" sz="1600"/>
              <a:t>Inclusivity</a:t>
            </a:r>
          </a:p>
        </p:txBody>
      </p:sp>
      <p:sp>
        <p:nvSpPr>
          <p:cNvPr id="156722" name="AutoShape 50"/>
          <p:cNvSpPr>
            <a:spLocks noChangeArrowheads="1"/>
          </p:cNvSpPr>
          <p:nvPr/>
        </p:nvSpPr>
        <p:spPr bwMode="auto">
          <a:xfrm>
            <a:off x="1908175" y="765175"/>
            <a:ext cx="1949450" cy="803275"/>
          </a:xfrm>
          <a:prstGeom prst="triangle">
            <a:avLst>
              <a:gd name="adj" fmla="val 50000"/>
            </a:avLst>
          </a:prstGeom>
          <a:gradFill rotWithShape="1">
            <a:gsLst>
              <a:gs pos="0">
                <a:srgbClr val="BBE0E3"/>
              </a:gs>
              <a:gs pos="100000">
                <a:srgbClr val="576869"/>
              </a:gs>
            </a:gsLst>
            <a:path path="shape">
              <a:fillToRect l="50000" t="50000" r="50000" b="50000"/>
            </a:path>
          </a:gradFill>
          <a:ln w="12700">
            <a:solidFill>
              <a:srgbClr val="000000"/>
            </a:solidFill>
            <a:miter lim="800000"/>
            <a:headEnd type="none" w="sm" len="sm"/>
            <a:tailEnd type="none" w="sm" len="sm"/>
          </a:ln>
        </p:spPr>
        <p:txBody>
          <a:bodyPr anchor="ctr"/>
          <a:lstStyle/>
          <a:p>
            <a:endParaRPr lang="en-US"/>
          </a:p>
        </p:txBody>
      </p:sp>
      <p:sp>
        <p:nvSpPr>
          <p:cNvPr id="156723" name="AutoShape 51"/>
          <p:cNvSpPr>
            <a:spLocks noChangeArrowheads="1"/>
          </p:cNvSpPr>
          <p:nvPr/>
        </p:nvSpPr>
        <p:spPr bwMode="auto">
          <a:xfrm>
            <a:off x="1835150" y="333375"/>
            <a:ext cx="1987550" cy="787400"/>
          </a:xfrm>
          <a:prstGeom prst="triangle">
            <a:avLst>
              <a:gd name="adj" fmla="val 50000"/>
            </a:avLst>
          </a:prstGeom>
          <a:gradFill rotWithShape="1">
            <a:gsLst>
              <a:gs pos="0">
                <a:srgbClr val="99CCFF"/>
              </a:gs>
              <a:gs pos="100000">
                <a:srgbClr val="475E76"/>
              </a:gs>
            </a:gsLst>
            <a:path path="shape">
              <a:fillToRect l="50000" t="50000" r="50000" b="50000"/>
            </a:path>
          </a:gradFill>
          <a:ln w="12700">
            <a:solidFill>
              <a:srgbClr val="000000"/>
            </a:solidFill>
            <a:miter lim="800000"/>
            <a:headEnd type="none" w="sm" len="sm"/>
            <a:tailEnd type="none" w="sm" len="sm"/>
          </a:ln>
        </p:spPr>
        <p:txBody>
          <a:bodyPr lIns="63094" tIns="31547" rIns="63094" bIns="31547" anchor="ctr"/>
          <a:lstStyle/>
          <a:p>
            <a:pPr algn="ctr"/>
            <a:endParaRPr lang="en-US"/>
          </a:p>
        </p:txBody>
      </p:sp>
      <p:sp>
        <p:nvSpPr>
          <p:cNvPr id="156724" name="Text Box 52"/>
          <p:cNvSpPr txBox="1">
            <a:spLocks noChangeArrowheads="1"/>
          </p:cNvSpPr>
          <p:nvPr/>
        </p:nvSpPr>
        <p:spPr bwMode="auto">
          <a:xfrm>
            <a:off x="2195513" y="1484313"/>
            <a:ext cx="1208087"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63094" tIns="31547" rIns="63094" bIns="31547"/>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a:r>
              <a:rPr lang="en-US" sz="1600">
                <a:solidFill>
                  <a:srgbClr val="000000"/>
                </a:solidFill>
                <a:latin typeface="Times New Roman" charset="0"/>
              </a:rPr>
              <a:t>  </a:t>
            </a:r>
          </a:p>
          <a:p>
            <a:pPr algn="ctr"/>
            <a:r>
              <a:rPr lang="en-US" sz="1600">
                <a:solidFill>
                  <a:srgbClr val="000000"/>
                </a:solidFill>
                <a:latin typeface="Times New Roman" charset="0"/>
              </a:rPr>
              <a:t>Organisation</a:t>
            </a:r>
            <a:endParaRPr lang="en-US"/>
          </a:p>
        </p:txBody>
      </p:sp>
      <p:sp>
        <p:nvSpPr>
          <p:cNvPr id="156725" name="Text Box 53"/>
          <p:cNvSpPr txBox="1">
            <a:spLocks noChangeArrowheads="1"/>
          </p:cNvSpPr>
          <p:nvPr/>
        </p:nvSpPr>
        <p:spPr bwMode="auto">
          <a:xfrm>
            <a:off x="2195513" y="908050"/>
            <a:ext cx="1208087"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63094" tIns="31547" rIns="63094" bIns="31547"/>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a:r>
              <a:rPr lang="en-US" sz="1600">
                <a:solidFill>
                  <a:srgbClr val="000000"/>
                </a:solidFill>
                <a:latin typeface="Times New Roman" charset="0"/>
              </a:rPr>
              <a:t>  </a:t>
            </a:r>
          </a:p>
          <a:p>
            <a:pPr algn="ctr"/>
            <a:r>
              <a:rPr lang="en-US" sz="1600">
                <a:solidFill>
                  <a:srgbClr val="000000"/>
                </a:solidFill>
                <a:latin typeface="Times New Roman" charset="0"/>
              </a:rPr>
              <a:t>Group</a:t>
            </a:r>
            <a:endParaRPr lang="en-US"/>
          </a:p>
        </p:txBody>
      </p:sp>
      <p:sp>
        <p:nvSpPr>
          <p:cNvPr id="156726" name="Text Box 54"/>
          <p:cNvSpPr txBox="1">
            <a:spLocks noChangeArrowheads="1"/>
          </p:cNvSpPr>
          <p:nvPr/>
        </p:nvSpPr>
        <p:spPr bwMode="auto">
          <a:xfrm>
            <a:off x="2195513" y="404813"/>
            <a:ext cx="1208087"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63094" tIns="31547" rIns="63094" bIns="31547"/>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a:r>
              <a:rPr lang="en-US" sz="1600">
                <a:solidFill>
                  <a:srgbClr val="000000"/>
                </a:solidFill>
                <a:latin typeface="Times New Roman" charset="0"/>
              </a:rPr>
              <a:t>  </a:t>
            </a:r>
          </a:p>
          <a:p>
            <a:pPr algn="ctr"/>
            <a:r>
              <a:rPr lang="en-US" sz="1600">
                <a:solidFill>
                  <a:srgbClr val="000000"/>
                </a:solidFill>
                <a:latin typeface="Times New Roman" charset="0"/>
              </a:rPr>
              <a:t>Individual</a:t>
            </a:r>
            <a:endParaRPr lang="en-US"/>
          </a:p>
        </p:txBody>
      </p:sp>
      <p:sp>
        <p:nvSpPr>
          <p:cNvPr id="156727" name="AutoShape 55"/>
          <p:cNvSpPr>
            <a:spLocks noChangeArrowheads="1"/>
          </p:cNvSpPr>
          <p:nvPr/>
        </p:nvSpPr>
        <p:spPr bwMode="auto">
          <a:xfrm>
            <a:off x="214313" y="404813"/>
            <a:ext cx="1425575" cy="800100"/>
          </a:xfrm>
          <a:prstGeom prst="rightArrow">
            <a:avLst>
              <a:gd name="adj1" fmla="val 50000"/>
              <a:gd name="adj2" fmla="val 32146"/>
            </a:avLst>
          </a:prstGeom>
          <a:gradFill rotWithShape="1">
            <a:gsLst>
              <a:gs pos="0">
                <a:srgbClr val="CCFFCC"/>
              </a:gs>
              <a:gs pos="100000">
                <a:srgbClr val="5E765E"/>
              </a:gs>
            </a:gsLst>
            <a:path path="rect">
              <a:fillToRect l="50000" t="50000" r="50000" b="50000"/>
            </a:path>
          </a:gradFill>
          <a:ln w="9525">
            <a:solidFill>
              <a:srgbClr val="000000"/>
            </a:solidFill>
            <a:miter lim="800000"/>
            <a:headEnd/>
            <a:tailEnd/>
          </a:ln>
        </p:spPr>
        <p:txBody>
          <a:bodyPr/>
          <a:lstStyle/>
          <a:p>
            <a:endParaRPr lang="en-US"/>
          </a:p>
        </p:txBody>
      </p:sp>
      <p:sp>
        <p:nvSpPr>
          <p:cNvPr id="156728" name="Text Box 56"/>
          <p:cNvSpPr txBox="1">
            <a:spLocks noChangeArrowheads="1"/>
          </p:cNvSpPr>
          <p:nvPr/>
        </p:nvSpPr>
        <p:spPr bwMode="auto">
          <a:xfrm>
            <a:off x="214313" y="428625"/>
            <a:ext cx="166211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endParaRPr lang="en-US" sz="1600"/>
          </a:p>
          <a:p>
            <a:r>
              <a:rPr lang="en-US" sz="1600"/>
              <a:t>EQ Journey</a:t>
            </a:r>
          </a:p>
        </p:txBody>
      </p:sp>
      <p:sp>
        <p:nvSpPr>
          <p:cNvPr id="156729" name="AutoShape 57"/>
          <p:cNvSpPr>
            <a:spLocks noChangeArrowheads="1"/>
          </p:cNvSpPr>
          <p:nvPr/>
        </p:nvSpPr>
        <p:spPr bwMode="auto">
          <a:xfrm>
            <a:off x="428625" y="1004888"/>
            <a:ext cx="1335088" cy="727075"/>
          </a:xfrm>
          <a:prstGeom prst="rightArrow">
            <a:avLst>
              <a:gd name="adj1" fmla="val 50000"/>
              <a:gd name="adj2" fmla="val 35373"/>
            </a:avLst>
          </a:prstGeom>
          <a:gradFill rotWithShape="1">
            <a:gsLst>
              <a:gs pos="0">
                <a:srgbClr val="CCFFCC"/>
              </a:gs>
              <a:gs pos="100000">
                <a:srgbClr val="5E765E"/>
              </a:gs>
            </a:gsLst>
            <a:path path="rect">
              <a:fillToRect l="50000" t="50000" r="50000" b="50000"/>
            </a:path>
          </a:gradFill>
          <a:ln w="9525">
            <a:solidFill>
              <a:srgbClr val="000000"/>
            </a:solidFill>
            <a:miter lim="800000"/>
            <a:headEnd/>
            <a:tailEnd/>
          </a:ln>
        </p:spPr>
        <p:txBody>
          <a:bodyPr/>
          <a:lstStyle/>
          <a:p>
            <a:r>
              <a:rPr lang="en-US" sz="1600"/>
              <a:t>Dialoguing</a:t>
            </a:r>
          </a:p>
        </p:txBody>
      </p:sp>
      <p:sp>
        <p:nvSpPr>
          <p:cNvPr id="156730" name="AutoShape 58"/>
          <p:cNvSpPr>
            <a:spLocks noChangeArrowheads="1"/>
          </p:cNvSpPr>
          <p:nvPr/>
        </p:nvSpPr>
        <p:spPr bwMode="auto">
          <a:xfrm rot="10800000">
            <a:off x="6948488" y="1412875"/>
            <a:ext cx="1766887" cy="800100"/>
          </a:xfrm>
          <a:prstGeom prst="rightArrow">
            <a:avLst>
              <a:gd name="adj1" fmla="val 50000"/>
              <a:gd name="adj2" fmla="val 31499"/>
            </a:avLst>
          </a:prstGeom>
          <a:gradFill rotWithShape="1">
            <a:gsLst>
              <a:gs pos="0">
                <a:srgbClr val="5E765E"/>
              </a:gs>
              <a:gs pos="50000">
                <a:srgbClr val="CCFFCC"/>
              </a:gs>
              <a:gs pos="100000">
                <a:srgbClr val="5E765E"/>
              </a:gs>
            </a:gsLst>
            <a:lin ang="5400000" scaled="1"/>
          </a:gradFill>
          <a:ln w="9525">
            <a:solidFill>
              <a:srgbClr val="000000"/>
            </a:solidFill>
            <a:miter lim="800000"/>
            <a:headEnd/>
            <a:tailEnd/>
          </a:ln>
        </p:spPr>
        <p:txBody>
          <a:bodyPr rot="10800000"/>
          <a:lstStyle/>
          <a:p>
            <a:r>
              <a:rPr lang="en-US" sz="1600"/>
              <a:t>World Cafe</a:t>
            </a:r>
          </a:p>
        </p:txBody>
      </p:sp>
      <p:sp>
        <p:nvSpPr>
          <p:cNvPr id="156731" name="AutoShape 59"/>
          <p:cNvSpPr>
            <a:spLocks noChangeArrowheads="1"/>
          </p:cNvSpPr>
          <p:nvPr/>
        </p:nvSpPr>
        <p:spPr bwMode="auto">
          <a:xfrm>
            <a:off x="642938" y="1436688"/>
            <a:ext cx="1316037" cy="800100"/>
          </a:xfrm>
          <a:prstGeom prst="rightArrow">
            <a:avLst>
              <a:gd name="adj1" fmla="val 50000"/>
              <a:gd name="adj2" fmla="val 33727"/>
            </a:avLst>
          </a:prstGeom>
          <a:gradFill rotWithShape="1">
            <a:gsLst>
              <a:gs pos="0">
                <a:srgbClr val="5E765E"/>
              </a:gs>
              <a:gs pos="50000">
                <a:srgbClr val="CCFFCC"/>
              </a:gs>
              <a:gs pos="100000">
                <a:srgbClr val="5E765E"/>
              </a:gs>
            </a:gsLst>
            <a:lin ang="5400000" scaled="1"/>
          </a:gradFill>
          <a:ln w="9525">
            <a:solidFill>
              <a:srgbClr val="000000"/>
            </a:solidFill>
            <a:miter lim="800000"/>
            <a:headEnd/>
            <a:tailEnd/>
          </a:ln>
        </p:spPr>
        <p:txBody>
          <a:bodyPr/>
          <a:lstStyle/>
          <a:p>
            <a:r>
              <a:rPr lang="en-US" sz="1600"/>
              <a:t>Storytelling</a:t>
            </a:r>
          </a:p>
        </p:txBody>
      </p:sp>
      <p:sp>
        <p:nvSpPr>
          <p:cNvPr id="156732" name="Text Box 60"/>
          <p:cNvSpPr txBox="1">
            <a:spLocks noChangeArrowheads="1"/>
          </p:cNvSpPr>
          <p:nvPr/>
        </p:nvSpPr>
        <p:spPr bwMode="auto">
          <a:xfrm>
            <a:off x="7215188" y="1214438"/>
            <a:ext cx="21431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r>
              <a:rPr lang="en-US" sz="1600"/>
              <a:t>Appreciative Inquiry</a:t>
            </a:r>
          </a:p>
        </p:txBody>
      </p:sp>
      <p:sp>
        <p:nvSpPr>
          <p:cNvPr id="156733" name="Rectangle 61"/>
          <p:cNvSpPr>
            <a:spLocks noChangeArrowheads="1"/>
          </p:cNvSpPr>
          <p:nvPr/>
        </p:nvSpPr>
        <p:spPr bwMode="auto">
          <a:xfrm>
            <a:off x="4427538" y="1412875"/>
            <a:ext cx="2305050" cy="552450"/>
          </a:xfrm>
          <a:prstGeom prst="rect">
            <a:avLst/>
          </a:prstGeom>
          <a:gradFill rotWithShape="1">
            <a:gsLst>
              <a:gs pos="0">
                <a:srgbClr val="CC99FF"/>
              </a:gs>
              <a:gs pos="100000">
                <a:srgbClr val="5E4776"/>
              </a:gs>
            </a:gsLst>
            <a:path path="shape">
              <a:fillToRect l="50000" t="50000" r="50000" b="50000"/>
            </a:path>
          </a:gradFill>
          <a:ln w="9525">
            <a:solidFill>
              <a:srgbClr val="000000"/>
            </a:solidFill>
            <a:miter lim="800000"/>
            <a:headEnd/>
            <a:tailEnd/>
          </a:ln>
        </p:spPr>
        <p:txBody>
          <a:bodyPr lIns="63094" tIns="31547" rIns="63094" bIns="31547" anchor="ctr"/>
          <a:lstStyle/>
          <a:p>
            <a:pPr algn="ctr"/>
            <a:endParaRPr lang="en-US" sz="1200" dirty="0">
              <a:solidFill>
                <a:srgbClr val="000000"/>
              </a:solidFill>
            </a:endParaRPr>
          </a:p>
          <a:p>
            <a:pPr algn="ctr"/>
            <a:r>
              <a:rPr lang="en-US" sz="1200" dirty="0">
                <a:solidFill>
                  <a:srgbClr val="000000"/>
                </a:solidFill>
              </a:rPr>
              <a:t>Organisational Leadership</a:t>
            </a:r>
          </a:p>
          <a:p>
            <a:pPr algn="ctr"/>
            <a:r>
              <a:rPr lang="en-US" sz="1200" dirty="0">
                <a:solidFill>
                  <a:srgbClr val="000000"/>
                </a:solidFill>
              </a:rPr>
              <a:t>Trust</a:t>
            </a:r>
          </a:p>
        </p:txBody>
      </p:sp>
      <p:sp>
        <p:nvSpPr>
          <p:cNvPr id="156734" name="Rectangle 62"/>
          <p:cNvSpPr>
            <a:spLocks noChangeArrowheads="1"/>
          </p:cNvSpPr>
          <p:nvPr/>
        </p:nvSpPr>
        <p:spPr bwMode="auto">
          <a:xfrm>
            <a:off x="4427538" y="1052513"/>
            <a:ext cx="2279650" cy="523875"/>
          </a:xfrm>
          <a:prstGeom prst="rect">
            <a:avLst/>
          </a:prstGeom>
          <a:gradFill rotWithShape="1">
            <a:gsLst>
              <a:gs pos="0">
                <a:srgbClr val="C0C0C0"/>
              </a:gs>
              <a:gs pos="100000">
                <a:srgbClr val="595959"/>
              </a:gs>
            </a:gsLst>
            <a:path path="shape">
              <a:fillToRect l="50000" t="50000" r="50000" b="50000"/>
            </a:path>
          </a:gradFill>
          <a:ln w="9525">
            <a:solidFill>
              <a:srgbClr val="000000"/>
            </a:solidFill>
            <a:miter lim="800000"/>
            <a:headEnd/>
            <a:tailEnd/>
          </a:ln>
        </p:spPr>
        <p:txBody>
          <a:bodyPr lIns="63094" tIns="31547" rIns="63094" bIns="31547" anchor="ctr"/>
          <a:lstStyle/>
          <a:p>
            <a:pPr algn="ctr"/>
            <a:r>
              <a:rPr lang="en-US" sz="1200">
                <a:solidFill>
                  <a:srgbClr val="000000"/>
                </a:solidFill>
              </a:rPr>
              <a:t>Leadership</a:t>
            </a:r>
          </a:p>
          <a:p>
            <a:pPr algn="ctr"/>
            <a:r>
              <a:rPr lang="en-US" sz="1200">
                <a:solidFill>
                  <a:srgbClr val="000000"/>
                </a:solidFill>
              </a:rPr>
              <a:t>Work attributes</a:t>
            </a:r>
          </a:p>
        </p:txBody>
      </p:sp>
      <p:sp>
        <p:nvSpPr>
          <p:cNvPr id="156735" name="Rectangle 63"/>
          <p:cNvSpPr>
            <a:spLocks noChangeArrowheads="1"/>
          </p:cNvSpPr>
          <p:nvPr/>
        </p:nvSpPr>
        <p:spPr bwMode="auto">
          <a:xfrm>
            <a:off x="4427538" y="549275"/>
            <a:ext cx="2279650" cy="574675"/>
          </a:xfrm>
          <a:prstGeom prst="rect">
            <a:avLst/>
          </a:prstGeom>
          <a:gradFill rotWithShape="1">
            <a:gsLst>
              <a:gs pos="0">
                <a:srgbClr val="99CCFF"/>
              </a:gs>
              <a:gs pos="100000">
                <a:srgbClr val="475E76"/>
              </a:gs>
            </a:gsLst>
            <a:path path="shape">
              <a:fillToRect l="50000" t="50000" r="50000" b="50000"/>
            </a:path>
          </a:gradFill>
          <a:ln w="9525">
            <a:solidFill>
              <a:srgbClr val="000000"/>
            </a:solidFill>
            <a:miter lim="800000"/>
            <a:headEnd/>
            <a:tailEnd/>
          </a:ln>
        </p:spPr>
        <p:txBody>
          <a:bodyPr lIns="63094" tIns="31547" rIns="63094" bIns="31547" anchor="ctr"/>
          <a:lstStyle/>
          <a:p>
            <a:pPr algn="ctr"/>
            <a:endParaRPr lang="en-US" sz="1200">
              <a:solidFill>
                <a:srgbClr val="000000"/>
              </a:solidFill>
            </a:endParaRPr>
          </a:p>
          <a:p>
            <a:pPr algn="ctr"/>
            <a:r>
              <a:rPr lang="en-US" sz="1200">
                <a:solidFill>
                  <a:srgbClr val="000000"/>
                </a:solidFill>
              </a:rPr>
              <a:t>State Engagement</a:t>
            </a:r>
          </a:p>
          <a:p>
            <a:pPr algn="ctr"/>
            <a:r>
              <a:rPr lang="en-US" sz="1200">
                <a:solidFill>
                  <a:srgbClr val="000000"/>
                </a:solidFill>
              </a:rPr>
              <a:t>Trait Engagement</a:t>
            </a:r>
          </a:p>
          <a:p>
            <a:pPr algn="ctr"/>
            <a:r>
              <a:rPr lang="en-US" sz="1200">
                <a:solidFill>
                  <a:srgbClr val="000000"/>
                </a:solidFill>
              </a:rPr>
              <a:t>Behavioral Engagement</a:t>
            </a:r>
          </a:p>
          <a:p>
            <a:pPr algn="ctr"/>
            <a:endParaRPr lang="en-US" sz="1200">
              <a:solidFill>
                <a:srgbClr val="000000"/>
              </a:solidFill>
            </a:endParaRPr>
          </a:p>
        </p:txBody>
      </p:sp>
      <p:sp>
        <p:nvSpPr>
          <p:cNvPr id="156736" name="Rectangle 64"/>
          <p:cNvSpPr>
            <a:spLocks noChangeArrowheads="1"/>
          </p:cNvSpPr>
          <p:nvPr/>
        </p:nvSpPr>
        <p:spPr bwMode="auto">
          <a:xfrm>
            <a:off x="6100763" y="4572000"/>
            <a:ext cx="1257300" cy="468313"/>
          </a:xfrm>
          <a:prstGeom prst="rect">
            <a:avLst/>
          </a:prstGeom>
          <a:gradFill rotWithShape="1">
            <a:gsLst>
              <a:gs pos="0">
                <a:srgbClr val="CC99FF"/>
              </a:gs>
              <a:gs pos="100000">
                <a:srgbClr val="5E4776"/>
              </a:gs>
            </a:gsLst>
            <a:path path="shape">
              <a:fillToRect l="50000" t="50000" r="50000" b="50000"/>
            </a:path>
          </a:gradFill>
          <a:ln w="9525">
            <a:solidFill>
              <a:srgbClr val="000000"/>
            </a:solidFill>
            <a:miter lim="800000"/>
            <a:headEnd/>
            <a:tailEnd/>
          </a:ln>
        </p:spPr>
        <p:txBody>
          <a:bodyPr/>
          <a:lstStyle/>
          <a:p>
            <a:endParaRPr lang="en-US"/>
          </a:p>
        </p:txBody>
      </p:sp>
      <p:sp>
        <p:nvSpPr>
          <p:cNvPr id="156737" name="Text Box 65"/>
          <p:cNvSpPr txBox="1">
            <a:spLocks noChangeArrowheads="1"/>
          </p:cNvSpPr>
          <p:nvPr/>
        </p:nvSpPr>
        <p:spPr bwMode="auto">
          <a:xfrm>
            <a:off x="6143625" y="4572000"/>
            <a:ext cx="2081213"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r>
              <a:rPr lang="en-US" sz="1000" b="1"/>
              <a:t> How organisations</a:t>
            </a:r>
          </a:p>
          <a:p>
            <a:r>
              <a:rPr lang="en-US" sz="1000" b="1"/>
              <a:t> change</a:t>
            </a:r>
            <a:endParaRPr lang="en-US"/>
          </a:p>
        </p:txBody>
      </p:sp>
      <p:sp>
        <p:nvSpPr>
          <p:cNvPr id="156738" name="Text Box 66"/>
          <p:cNvSpPr txBox="1">
            <a:spLocks noChangeArrowheads="1"/>
          </p:cNvSpPr>
          <p:nvPr/>
        </p:nvSpPr>
        <p:spPr bwMode="auto">
          <a:xfrm>
            <a:off x="1763713" y="5013325"/>
            <a:ext cx="5943600" cy="342900"/>
          </a:xfrm>
          <a:prstGeom prst="rect">
            <a:avLst/>
          </a:prstGeom>
          <a:gradFill rotWithShape="1">
            <a:gsLst>
              <a:gs pos="0">
                <a:srgbClr val="99CCFF"/>
              </a:gs>
              <a:gs pos="100000">
                <a:srgbClr val="475E76"/>
              </a:gs>
            </a:gsLst>
            <a:path path="shape">
              <a:fillToRect l="50000" t="50000" r="50000" b="50000"/>
            </a:path>
          </a:gradFill>
          <a:ln w="9525">
            <a:solidFill>
              <a:srgbClr val="000000"/>
            </a:solidFill>
            <a:miter lim="800000"/>
            <a:headEnd/>
            <a:tailEnd/>
          </a:ln>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a:r>
              <a:rPr lang="en-US" b="1"/>
              <a:t>The way: How we change</a:t>
            </a:r>
          </a:p>
          <a:p>
            <a:endParaRPr lang="en-US"/>
          </a:p>
        </p:txBody>
      </p:sp>
      <p:sp>
        <p:nvSpPr>
          <p:cNvPr id="156739" name="Oval 67"/>
          <p:cNvSpPr>
            <a:spLocks noChangeArrowheads="1"/>
          </p:cNvSpPr>
          <p:nvPr/>
        </p:nvSpPr>
        <p:spPr bwMode="auto">
          <a:xfrm rot="3793420">
            <a:off x="3605213" y="3352800"/>
            <a:ext cx="936625" cy="20161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740" name="Oval 68"/>
          <p:cNvSpPr>
            <a:spLocks noChangeArrowheads="1"/>
          </p:cNvSpPr>
          <p:nvPr/>
        </p:nvSpPr>
        <p:spPr bwMode="auto">
          <a:xfrm rot="-4022219">
            <a:off x="4751388" y="3321050"/>
            <a:ext cx="936625" cy="20161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741" name="Oval 69"/>
          <p:cNvSpPr>
            <a:spLocks noChangeArrowheads="1"/>
          </p:cNvSpPr>
          <p:nvPr/>
        </p:nvSpPr>
        <p:spPr bwMode="auto">
          <a:xfrm>
            <a:off x="4140200" y="2852738"/>
            <a:ext cx="936625" cy="18716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 name="Rectangle 4"/>
          <p:cNvSpPr>
            <a:spLocks noChangeArrowheads="1"/>
          </p:cNvSpPr>
          <p:nvPr/>
        </p:nvSpPr>
        <p:spPr bwMode="auto">
          <a:xfrm>
            <a:off x="0" y="0"/>
            <a:ext cx="9144000" cy="473075"/>
          </a:xfrm>
          <a:prstGeom prst="rect">
            <a:avLst/>
          </a:prstGeom>
          <a:solidFill>
            <a:schemeClr val="bg1">
              <a:lumMod val="75000"/>
            </a:schemeClr>
          </a:solidFill>
          <a:ln w="9525">
            <a:noFill/>
            <a:miter lim="800000"/>
            <a:headEnd/>
            <a:tailEnd/>
          </a:ln>
        </p:spPr>
        <p:txBody>
          <a:bodyPr anchor="ctr"/>
          <a:lstStyle/>
          <a:p>
            <a:pPr algn="ctr">
              <a:spcBef>
                <a:spcPct val="20000"/>
              </a:spcBef>
              <a:buClr>
                <a:schemeClr val="folHlink"/>
              </a:buClr>
              <a:defRPr/>
            </a:pPr>
            <a:endParaRPr lang="en-GB" sz="2000" b="1" dirty="0">
              <a:solidFill>
                <a:srgbClr val="FFC000"/>
              </a:solidFill>
              <a:latin typeface="Verdana" pitchFamily="34" charset="0"/>
              <a:ea typeface="ＭＳ Ｐゴシック" pitchFamily="34" charset="-128"/>
              <a:cs typeface="+mn-cs"/>
            </a:endParaRPr>
          </a:p>
          <a:p>
            <a:pPr algn="ctr">
              <a:spcBef>
                <a:spcPct val="20000"/>
              </a:spcBef>
              <a:buClr>
                <a:schemeClr val="folHlink"/>
              </a:buClr>
              <a:defRPr/>
            </a:pPr>
            <a:r>
              <a:rPr lang="en-GB" sz="2000" b="1" dirty="0" smtClean="0">
                <a:solidFill>
                  <a:schemeClr val="accent2"/>
                </a:solidFill>
                <a:latin typeface="Verdana" pitchFamily="34" charset="0"/>
                <a:ea typeface="ＭＳ Ｐゴシック" pitchFamily="34" charset="-128"/>
                <a:cs typeface="+mn-cs"/>
              </a:rPr>
              <a:t>Organisational </a:t>
            </a:r>
            <a:r>
              <a:rPr lang="en-GB" sz="2000" b="1" dirty="0">
                <a:solidFill>
                  <a:schemeClr val="accent2"/>
                </a:solidFill>
                <a:latin typeface="Verdana" pitchFamily="34" charset="0"/>
                <a:ea typeface="ＭＳ Ｐゴシック" pitchFamily="34" charset="-128"/>
                <a:cs typeface="+mn-cs"/>
              </a:rPr>
              <a:t>Transformation through Inclusivity</a:t>
            </a:r>
          </a:p>
          <a:p>
            <a:pPr algn="ctr">
              <a:spcBef>
                <a:spcPct val="20000"/>
              </a:spcBef>
              <a:buClr>
                <a:schemeClr val="folHlink"/>
              </a:buClr>
              <a:defRPr/>
            </a:pPr>
            <a:endParaRPr lang="en-GB" sz="2000" b="1" dirty="0">
              <a:solidFill>
                <a:srgbClr val="FFC000"/>
              </a:solidFill>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20044719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6691"/>
                                        </p:tgtEl>
                                        <p:attrNameLst>
                                          <p:attrName>style.visibility</p:attrName>
                                        </p:attrNameLst>
                                      </p:cBhvr>
                                      <p:to>
                                        <p:strVal val="visible"/>
                                      </p:to>
                                    </p:set>
                                    <p:anim calcmode="lin" valueType="num">
                                      <p:cBhvr additive="base">
                                        <p:cTn id="7" dur="500" fill="hold"/>
                                        <p:tgtEl>
                                          <p:spTgt spid="156691"/>
                                        </p:tgtEl>
                                        <p:attrNameLst>
                                          <p:attrName>ppt_x</p:attrName>
                                        </p:attrNameLst>
                                      </p:cBhvr>
                                      <p:tavLst>
                                        <p:tav tm="0">
                                          <p:val>
                                            <p:strVal val="#ppt_x"/>
                                          </p:val>
                                        </p:tav>
                                        <p:tav tm="100000">
                                          <p:val>
                                            <p:strVal val="#ppt_x"/>
                                          </p:val>
                                        </p:tav>
                                      </p:tavLst>
                                    </p:anim>
                                    <p:anim calcmode="lin" valueType="num">
                                      <p:cBhvr additive="base">
                                        <p:cTn id="8" dur="500" fill="hold"/>
                                        <p:tgtEl>
                                          <p:spTgt spid="15669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6698"/>
                                        </p:tgtEl>
                                        <p:attrNameLst>
                                          <p:attrName>style.visibility</p:attrName>
                                        </p:attrNameLst>
                                      </p:cBhvr>
                                      <p:to>
                                        <p:strVal val="visible"/>
                                      </p:to>
                                    </p:set>
                                    <p:anim calcmode="lin" valueType="num">
                                      <p:cBhvr additive="base">
                                        <p:cTn id="13" dur="500" fill="hold"/>
                                        <p:tgtEl>
                                          <p:spTgt spid="156698"/>
                                        </p:tgtEl>
                                        <p:attrNameLst>
                                          <p:attrName>ppt_x</p:attrName>
                                        </p:attrNameLst>
                                      </p:cBhvr>
                                      <p:tavLst>
                                        <p:tav tm="0">
                                          <p:val>
                                            <p:strVal val="#ppt_x"/>
                                          </p:val>
                                        </p:tav>
                                        <p:tav tm="100000">
                                          <p:val>
                                            <p:strVal val="#ppt_x"/>
                                          </p:val>
                                        </p:tav>
                                      </p:tavLst>
                                    </p:anim>
                                    <p:anim calcmode="lin" valueType="num">
                                      <p:cBhvr additive="base">
                                        <p:cTn id="14" dur="500" fill="hold"/>
                                        <p:tgtEl>
                                          <p:spTgt spid="15669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6699"/>
                                        </p:tgtEl>
                                        <p:attrNameLst>
                                          <p:attrName>style.visibility</p:attrName>
                                        </p:attrNameLst>
                                      </p:cBhvr>
                                      <p:to>
                                        <p:strVal val="visible"/>
                                      </p:to>
                                    </p:set>
                                    <p:anim calcmode="lin" valueType="num">
                                      <p:cBhvr additive="base">
                                        <p:cTn id="17" dur="500" fill="hold"/>
                                        <p:tgtEl>
                                          <p:spTgt spid="156699"/>
                                        </p:tgtEl>
                                        <p:attrNameLst>
                                          <p:attrName>ppt_x</p:attrName>
                                        </p:attrNameLst>
                                      </p:cBhvr>
                                      <p:tavLst>
                                        <p:tav tm="0">
                                          <p:val>
                                            <p:strVal val="#ppt_x"/>
                                          </p:val>
                                        </p:tav>
                                        <p:tav tm="100000">
                                          <p:val>
                                            <p:strVal val="#ppt_x"/>
                                          </p:val>
                                        </p:tav>
                                      </p:tavLst>
                                    </p:anim>
                                    <p:anim calcmode="lin" valueType="num">
                                      <p:cBhvr additive="base">
                                        <p:cTn id="18" dur="500" fill="hold"/>
                                        <p:tgtEl>
                                          <p:spTgt spid="15669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6696"/>
                                        </p:tgtEl>
                                        <p:attrNameLst>
                                          <p:attrName>style.visibility</p:attrName>
                                        </p:attrNameLst>
                                      </p:cBhvr>
                                      <p:to>
                                        <p:strVal val="visible"/>
                                      </p:to>
                                    </p:set>
                                    <p:anim calcmode="lin" valueType="num">
                                      <p:cBhvr additive="base">
                                        <p:cTn id="21" dur="500" fill="hold"/>
                                        <p:tgtEl>
                                          <p:spTgt spid="156696"/>
                                        </p:tgtEl>
                                        <p:attrNameLst>
                                          <p:attrName>ppt_x</p:attrName>
                                        </p:attrNameLst>
                                      </p:cBhvr>
                                      <p:tavLst>
                                        <p:tav tm="0">
                                          <p:val>
                                            <p:strVal val="#ppt_x"/>
                                          </p:val>
                                        </p:tav>
                                        <p:tav tm="100000">
                                          <p:val>
                                            <p:strVal val="#ppt_x"/>
                                          </p:val>
                                        </p:tav>
                                      </p:tavLst>
                                    </p:anim>
                                    <p:anim calcmode="lin" valueType="num">
                                      <p:cBhvr additive="base">
                                        <p:cTn id="22" dur="500" fill="hold"/>
                                        <p:tgtEl>
                                          <p:spTgt spid="15669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6695"/>
                                        </p:tgtEl>
                                        <p:attrNameLst>
                                          <p:attrName>style.visibility</p:attrName>
                                        </p:attrNameLst>
                                      </p:cBhvr>
                                      <p:to>
                                        <p:strVal val="visible"/>
                                      </p:to>
                                    </p:set>
                                    <p:anim calcmode="lin" valueType="num">
                                      <p:cBhvr additive="base">
                                        <p:cTn id="25" dur="500" fill="hold"/>
                                        <p:tgtEl>
                                          <p:spTgt spid="156695"/>
                                        </p:tgtEl>
                                        <p:attrNameLst>
                                          <p:attrName>ppt_x</p:attrName>
                                        </p:attrNameLst>
                                      </p:cBhvr>
                                      <p:tavLst>
                                        <p:tav tm="0">
                                          <p:val>
                                            <p:strVal val="#ppt_x"/>
                                          </p:val>
                                        </p:tav>
                                        <p:tav tm="100000">
                                          <p:val>
                                            <p:strVal val="#ppt_x"/>
                                          </p:val>
                                        </p:tav>
                                      </p:tavLst>
                                    </p:anim>
                                    <p:anim calcmode="lin" valueType="num">
                                      <p:cBhvr additive="base">
                                        <p:cTn id="26" dur="500" fill="hold"/>
                                        <p:tgtEl>
                                          <p:spTgt spid="15669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6690"/>
                                        </p:tgtEl>
                                        <p:attrNameLst>
                                          <p:attrName>style.visibility</p:attrName>
                                        </p:attrNameLst>
                                      </p:cBhvr>
                                      <p:to>
                                        <p:strVal val="visible"/>
                                      </p:to>
                                    </p:set>
                                    <p:anim calcmode="lin" valueType="num">
                                      <p:cBhvr additive="base">
                                        <p:cTn id="29" dur="500" fill="hold"/>
                                        <p:tgtEl>
                                          <p:spTgt spid="156690"/>
                                        </p:tgtEl>
                                        <p:attrNameLst>
                                          <p:attrName>ppt_x</p:attrName>
                                        </p:attrNameLst>
                                      </p:cBhvr>
                                      <p:tavLst>
                                        <p:tav tm="0">
                                          <p:val>
                                            <p:strVal val="#ppt_x"/>
                                          </p:val>
                                        </p:tav>
                                        <p:tav tm="100000">
                                          <p:val>
                                            <p:strVal val="#ppt_x"/>
                                          </p:val>
                                        </p:tav>
                                      </p:tavLst>
                                    </p:anim>
                                    <p:anim calcmode="lin" valueType="num">
                                      <p:cBhvr additive="base">
                                        <p:cTn id="30" dur="500" fill="hold"/>
                                        <p:tgtEl>
                                          <p:spTgt spid="156690"/>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6687"/>
                                        </p:tgtEl>
                                        <p:attrNameLst>
                                          <p:attrName>style.visibility</p:attrName>
                                        </p:attrNameLst>
                                      </p:cBhvr>
                                      <p:to>
                                        <p:strVal val="visible"/>
                                      </p:to>
                                    </p:set>
                                    <p:anim calcmode="lin" valueType="num">
                                      <p:cBhvr additive="base">
                                        <p:cTn id="35" dur="500" fill="hold"/>
                                        <p:tgtEl>
                                          <p:spTgt spid="156687"/>
                                        </p:tgtEl>
                                        <p:attrNameLst>
                                          <p:attrName>ppt_x</p:attrName>
                                        </p:attrNameLst>
                                      </p:cBhvr>
                                      <p:tavLst>
                                        <p:tav tm="0">
                                          <p:val>
                                            <p:strVal val="#ppt_x"/>
                                          </p:val>
                                        </p:tav>
                                        <p:tav tm="100000">
                                          <p:val>
                                            <p:strVal val="#ppt_x"/>
                                          </p:val>
                                        </p:tav>
                                      </p:tavLst>
                                    </p:anim>
                                    <p:anim calcmode="lin" valueType="num">
                                      <p:cBhvr additive="base">
                                        <p:cTn id="36" dur="500" fill="hold"/>
                                        <p:tgtEl>
                                          <p:spTgt spid="15668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6693"/>
                                        </p:tgtEl>
                                        <p:attrNameLst>
                                          <p:attrName>style.visibility</p:attrName>
                                        </p:attrNameLst>
                                      </p:cBhvr>
                                      <p:to>
                                        <p:strVal val="visible"/>
                                      </p:to>
                                    </p:set>
                                    <p:anim calcmode="lin" valueType="num">
                                      <p:cBhvr additive="base">
                                        <p:cTn id="39" dur="500" fill="hold"/>
                                        <p:tgtEl>
                                          <p:spTgt spid="156693"/>
                                        </p:tgtEl>
                                        <p:attrNameLst>
                                          <p:attrName>ppt_x</p:attrName>
                                        </p:attrNameLst>
                                      </p:cBhvr>
                                      <p:tavLst>
                                        <p:tav tm="0">
                                          <p:val>
                                            <p:strVal val="#ppt_x"/>
                                          </p:val>
                                        </p:tav>
                                        <p:tav tm="100000">
                                          <p:val>
                                            <p:strVal val="#ppt_x"/>
                                          </p:val>
                                        </p:tav>
                                      </p:tavLst>
                                    </p:anim>
                                    <p:anim calcmode="lin" valueType="num">
                                      <p:cBhvr additive="base">
                                        <p:cTn id="40" dur="500" fill="hold"/>
                                        <p:tgtEl>
                                          <p:spTgt spid="1566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6697"/>
                                        </p:tgtEl>
                                        <p:attrNameLst>
                                          <p:attrName>style.visibility</p:attrName>
                                        </p:attrNameLst>
                                      </p:cBhvr>
                                      <p:to>
                                        <p:strVal val="visible"/>
                                      </p:to>
                                    </p:set>
                                    <p:anim calcmode="lin" valueType="num">
                                      <p:cBhvr additive="base">
                                        <p:cTn id="43" dur="500" fill="hold"/>
                                        <p:tgtEl>
                                          <p:spTgt spid="156697"/>
                                        </p:tgtEl>
                                        <p:attrNameLst>
                                          <p:attrName>ppt_x</p:attrName>
                                        </p:attrNameLst>
                                      </p:cBhvr>
                                      <p:tavLst>
                                        <p:tav tm="0">
                                          <p:val>
                                            <p:strVal val="#ppt_x"/>
                                          </p:val>
                                        </p:tav>
                                        <p:tav tm="100000">
                                          <p:val>
                                            <p:strVal val="#ppt_x"/>
                                          </p:val>
                                        </p:tav>
                                      </p:tavLst>
                                    </p:anim>
                                    <p:anim calcmode="lin" valueType="num">
                                      <p:cBhvr additive="base">
                                        <p:cTn id="44" dur="500" fill="hold"/>
                                        <p:tgtEl>
                                          <p:spTgt spid="15669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6686"/>
                                        </p:tgtEl>
                                        <p:attrNameLst>
                                          <p:attrName>style.visibility</p:attrName>
                                        </p:attrNameLst>
                                      </p:cBhvr>
                                      <p:to>
                                        <p:strVal val="visible"/>
                                      </p:to>
                                    </p:set>
                                    <p:anim calcmode="lin" valueType="num">
                                      <p:cBhvr additive="base">
                                        <p:cTn id="47" dur="500" fill="hold"/>
                                        <p:tgtEl>
                                          <p:spTgt spid="156686"/>
                                        </p:tgtEl>
                                        <p:attrNameLst>
                                          <p:attrName>ppt_x</p:attrName>
                                        </p:attrNameLst>
                                      </p:cBhvr>
                                      <p:tavLst>
                                        <p:tav tm="0">
                                          <p:val>
                                            <p:strVal val="#ppt_x"/>
                                          </p:val>
                                        </p:tav>
                                        <p:tav tm="100000">
                                          <p:val>
                                            <p:strVal val="#ppt_x"/>
                                          </p:val>
                                        </p:tav>
                                      </p:tavLst>
                                    </p:anim>
                                    <p:anim calcmode="lin" valueType="num">
                                      <p:cBhvr additive="base">
                                        <p:cTn id="48" dur="500" fill="hold"/>
                                        <p:tgtEl>
                                          <p:spTgt spid="15668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6692"/>
                                        </p:tgtEl>
                                        <p:attrNameLst>
                                          <p:attrName>style.visibility</p:attrName>
                                        </p:attrNameLst>
                                      </p:cBhvr>
                                      <p:to>
                                        <p:strVal val="visible"/>
                                      </p:to>
                                    </p:set>
                                    <p:anim calcmode="lin" valueType="num">
                                      <p:cBhvr additive="base">
                                        <p:cTn id="51" dur="500" fill="hold"/>
                                        <p:tgtEl>
                                          <p:spTgt spid="156692"/>
                                        </p:tgtEl>
                                        <p:attrNameLst>
                                          <p:attrName>ppt_x</p:attrName>
                                        </p:attrNameLst>
                                      </p:cBhvr>
                                      <p:tavLst>
                                        <p:tav tm="0">
                                          <p:val>
                                            <p:strVal val="#ppt_x"/>
                                          </p:val>
                                        </p:tav>
                                        <p:tav tm="100000">
                                          <p:val>
                                            <p:strVal val="#ppt_x"/>
                                          </p:val>
                                        </p:tav>
                                      </p:tavLst>
                                    </p:anim>
                                    <p:anim calcmode="lin" valueType="num">
                                      <p:cBhvr additive="base">
                                        <p:cTn id="52" dur="500" fill="hold"/>
                                        <p:tgtEl>
                                          <p:spTgt spid="15669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6688"/>
                                        </p:tgtEl>
                                        <p:attrNameLst>
                                          <p:attrName>style.visibility</p:attrName>
                                        </p:attrNameLst>
                                      </p:cBhvr>
                                      <p:to>
                                        <p:strVal val="visible"/>
                                      </p:to>
                                    </p:set>
                                    <p:anim calcmode="lin" valueType="num">
                                      <p:cBhvr additive="base">
                                        <p:cTn id="55" dur="500" fill="hold"/>
                                        <p:tgtEl>
                                          <p:spTgt spid="156688"/>
                                        </p:tgtEl>
                                        <p:attrNameLst>
                                          <p:attrName>ppt_x</p:attrName>
                                        </p:attrNameLst>
                                      </p:cBhvr>
                                      <p:tavLst>
                                        <p:tav tm="0">
                                          <p:val>
                                            <p:strVal val="#ppt_x"/>
                                          </p:val>
                                        </p:tav>
                                        <p:tav tm="100000">
                                          <p:val>
                                            <p:strVal val="#ppt_x"/>
                                          </p:val>
                                        </p:tav>
                                      </p:tavLst>
                                    </p:anim>
                                    <p:anim calcmode="lin" valueType="num">
                                      <p:cBhvr additive="base">
                                        <p:cTn id="56" dur="500" fill="hold"/>
                                        <p:tgtEl>
                                          <p:spTgt spid="156688"/>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6738"/>
                                        </p:tgtEl>
                                        <p:attrNameLst>
                                          <p:attrName>style.visibility</p:attrName>
                                        </p:attrNameLst>
                                      </p:cBhvr>
                                      <p:to>
                                        <p:strVal val="visible"/>
                                      </p:to>
                                    </p:set>
                                    <p:anim calcmode="lin" valueType="num">
                                      <p:cBhvr additive="base">
                                        <p:cTn id="61" dur="500" fill="hold"/>
                                        <p:tgtEl>
                                          <p:spTgt spid="156738"/>
                                        </p:tgtEl>
                                        <p:attrNameLst>
                                          <p:attrName>ppt_x</p:attrName>
                                        </p:attrNameLst>
                                      </p:cBhvr>
                                      <p:tavLst>
                                        <p:tav tm="0">
                                          <p:val>
                                            <p:strVal val="#ppt_x"/>
                                          </p:val>
                                        </p:tav>
                                        <p:tav tm="100000">
                                          <p:val>
                                            <p:strVal val="#ppt_x"/>
                                          </p:val>
                                        </p:tav>
                                      </p:tavLst>
                                    </p:anim>
                                    <p:anim calcmode="lin" valueType="num">
                                      <p:cBhvr additive="base">
                                        <p:cTn id="62" dur="500" fill="hold"/>
                                        <p:tgtEl>
                                          <p:spTgt spid="156738"/>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6702"/>
                                        </p:tgtEl>
                                        <p:attrNameLst>
                                          <p:attrName>style.visibility</p:attrName>
                                        </p:attrNameLst>
                                      </p:cBhvr>
                                      <p:to>
                                        <p:strVal val="visible"/>
                                      </p:to>
                                    </p:set>
                                    <p:anim calcmode="lin" valueType="num">
                                      <p:cBhvr additive="base">
                                        <p:cTn id="67" dur="500" fill="hold"/>
                                        <p:tgtEl>
                                          <p:spTgt spid="156702"/>
                                        </p:tgtEl>
                                        <p:attrNameLst>
                                          <p:attrName>ppt_x</p:attrName>
                                        </p:attrNameLst>
                                      </p:cBhvr>
                                      <p:tavLst>
                                        <p:tav tm="0">
                                          <p:val>
                                            <p:strVal val="#ppt_x"/>
                                          </p:val>
                                        </p:tav>
                                        <p:tav tm="100000">
                                          <p:val>
                                            <p:strVal val="#ppt_x"/>
                                          </p:val>
                                        </p:tav>
                                      </p:tavLst>
                                    </p:anim>
                                    <p:anim calcmode="lin" valueType="num">
                                      <p:cBhvr additive="base">
                                        <p:cTn id="68" dur="500" fill="hold"/>
                                        <p:tgtEl>
                                          <p:spTgt spid="15670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56684"/>
                                        </p:tgtEl>
                                        <p:attrNameLst>
                                          <p:attrName>style.visibility</p:attrName>
                                        </p:attrNameLst>
                                      </p:cBhvr>
                                      <p:to>
                                        <p:strVal val="visible"/>
                                      </p:to>
                                    </p:set>
                                    <p:anim calcmode="lin" valueType="num">
                                      <p:cBhvr additive="base">
                                        <p:cTn id="71" dur="500" fill="hold"/>
                                        <p:tgtEl>
                                          <p:spTgt spid="156684"/>
                                        </p:tgtEl>
                                        <p:attrNameLst>
                                          <p:attrName>ppt_x</p:attrName>
                                        </p:attrNameLst>
                                      </p:cBhvr>
                                      <p:tavLst>
                                        <p:tav tm="0">
                                          <p:val>
                                            <p:strVal val="#ppt_x"/>
                                          </p:val>
                                        </p:tav>
                                        <p:tav tm="100000">
                                          <p:val>
                                            <p:strVal val="#ppt_x"/>
                                          </p:val>
                                        </p:tav>
                                      </p:tavLst>
                                    </p:anim>
                                    <p:anim calcmode="lin" valueType="num">
                                      <p:cBhvr additive="base">
                                        <p:cTn id="72" dur="500" fill="hold"/>
                                        <p:tgtEl>
                                          <p:spTgt spid="15668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56683"/>
                                        </p:tgtEl>
                                        <p:attrNameLst>
                                          <p:attrName>style.visibility</p:attrName>
                                        </p:attrNameLst>
                                      </p:cBhvr>
                                      <p:to>
                                        <p:strVal val="visible"/>
                                      </p:to>
                                    </p:set>
                                    <p:anim calcmode="lin" valueType="num">
                                      <p:cBhvr additive="base">
                                        <p:cTn id="75" dur="500" fill="hold"/>
                                        <p:tgtEl>
                                          <p:spTgt spid="156683"/>
                                        </p:tgtEl>
                                        <p:attrNameLst>
                                          <p:attrName>ppt_x</p:attrName>
                                        </p:attrNameLst>
                                      </p:cBhvr>
                                      <p:tavLst>
                                        <p:tav tm="0">
                                          <p:val>
                                            <p:strVal val="#ppt_x"/>
                                          </p:val>
                                        </p:tav>
                                        <p:tav tm="100000">
                                          <p:val>
                                            <p:strVal val="#ppt_x"/>
                                          </p:val>
                                        </p:tav>
                                      </p:tavLst>
                                    </p:anim>
                                    <p:anim calcmode="lin" valueType="num">
                                      <p:cBhvr additive="base">
                                        <p:cTn id="76" dur="500" fill="hold"/>
                                        <p:tgtEl>
                                          <p:spTgt spid="1566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56701"/>
                                        </p:tgtEl>
                                        <p:attrNameLst>
                                          <p:attrName>style.visibility</p:attrName>
                                        </p:attrNameLst>
                                      </p:cBhvr>
                                      <p:to>
                                        <p:strVal val="visible"/>
                                      </p:to>
                                    </p:set>
                                    <p:anim calcmode="lin" valueType="num">
                                      <p:cBhvr additive="base">
                                        <p:cTn id="79" dur="500" fill="hold"/>
                                        <p:tgtEl>
                                          <p:spTgt spid="156701"/>
                                        </p:tgtEl>
                                        <p:attrNameLst>
                                          <p:attrName>ppt_x</p:attrName>
                                        </p:attrNameLst>
                                      </p:cBhvr>
                                      <p:tavLst>
                                        <p:tav tm="0">
                                          <p:val>
                                            <p:strVal val="#ppt_x"/>
                                          </p:val>
                                        </p:tav>
                                        <p:tav tm="100000">
                                          <p:val>
                                            <p:strVal val="#ppt_x"/>
                                          </p:val>
                                        </p:tav>
                                      </p:tavLst>
                                    </p:anim>
                                    <p:anim calcmode="lin" valueType="num">
                                      <p:cBhvr additive="base">
                                        <p:cTn id="80" dur="500" fill="hold"/>
                                        <p:tgtEl>
                                          <p:spTgt spid="15670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56700"/>
                                        </p:tgtEl>
                                        <p:attrNameLst>
                                          <p:attrName>style.visibility</p:attrName>
                                        </p:attrNameLst>
                                      </p:cBhvr>
                                      <p:to>
                                        <p:strVal val="visible"/>
                                      </p:to>
                                    </p:set>
                                    <p:anim calcmode="lin" valueType="num">
                                      <p:cBhvr additive="base">
                                        <p:cTn id="83" dur="500" fill="hold"/>
                                        <p:tgtEl>
                                          <p:spTgt spid="156700"/>
                                        </p:tgtEl>
                                        <p:attrNameLst>
                                          <p:attrName>ppt_x</p:attrName>
                                        </p:attrNameLst>
                                      </p:cBhvr>
                                      <p:tavLst>
                                        <p:tav tm="0">
                                          <p:val>
                                            <p:strVal val="#ppt_x"/>
                                          </p:val>
                                        </p:tav>
                                        <p:tav tm="100000">
                                          <p:val>
                                            <p:strVal val="#ppt_x"/>
                                          </p:val>
                                        </p:tav>
                                      </p:tavLst>
                                    </p:anim>
                                    <p:anim calcmode="lin" valueType="num">
                                      <p:cBhvr additive="base">
                                        <p:cTn id="84" dur="500" fill="hold"/>
                                        <p:tgtEl>
                                          <p:spTgt spid="156700"/>
                                        </p:tgtEl>
                                        <p:attrNameLst>
                                          <p:attrName>ppt_y</p:attrName>
                                        </p:attrNameLst>
                                      </p:cBhvr>
                                      <p:tavLst>
                                        <p:tav tm="0">
                                          <p:val>
                                            <p:strVal val="1+#ppt_h/2"/>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56704"/>
                                        </p:tgtEl>
                                        <p:attrNameLst>
                                          <p:attrName>style.visibility</p:attrName>
                                        </p:attrNameLst>
                                      </p:cBhvr>
                                      <p:to>
                                        <p:strVal val="visible"/>
                                      </p:to>
                                    </p:set>
                                    <p:anim calcmode="lin" valueType="num">
                                      <p:cBhvr additive="base">
                                        <p:cTn id="89" dur="500" fill="hold"/>
                                        <p:tgtEl>
                                          <p:spTgt spid="156704"/>
                                        </p:tgtEl>
                                        <p:attrNameLst>
                                          <p:attrName>ppt_x</p:attrName>
                                        </p:attrNameLst>
                                      </p:cBhvr>
                                      <p:tavLst>
                                        <p:tav tm="0">
                                          <p:val>
                                            <p:strVal val="#ppt_x"/>
                                          </p:val>
                                        </p:tav>
                                        <p:tav tm="100000">
                                          <p:val>
                                            <p:strVal val="#ppt_x"/>
                                          </p:val>
                                        </p:tav>
                                      </p:tavLst>
                                    </p:anim>
                                    <p:anim calcmode="lin" valueType="num">
                                      <p:cBhvr additive="base">
                                        <p:cTn id="90" dur="500" fill="hold"/>
                                        <p:tgtEl>
                                          <p:spTgt spid="156704"/>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156682"/>
                                        </p:tgtEl>
                                        <p:attrNameLst>
                                          <p:attrName>style.visibility</p:attrName>
                                        </p:attrNameLst>
                                      </p:cBhvr>
                                      <p:to>
                                        <p:strVal val="visible"/>
                                      </p:to>
                                    </p:set>
                                    <p:anim calcmode="lin" valueType="num">
                                      <p:cBhvr additive="base">
                                        <p:cTn id="93" dur="500" fill="hold"/>
                                        <p:tgtEl>
                                          <p:spTgt spid="156682"/>
                                        </p:tgtEl>
                                        <p:attrNameLst>
                                          <p:attrName>ppt_x</p:attrName>
                                        </p:attrNameLst>
                                      </p:cBhvr>
                                      <p:tavLst>
                                        <p:tav tm="0">
                                          <p:val>
                                            <p:strVal val="#ppt_x"/>
                                          </p:val>
                                        </p:tav>
                                        <p:tav tm="100000">
                                          <p:val>
                                            <p:strVal val="#ppt_x"/>
                                          </p:val>
                                        </p:tav>
                                      </p:tavLst>
                                    </p:anim>
                                    <p:anim calcmode="lin" valueType="num">
                                      <p:cBhvr additive="base">
                                        <p:cTn id="94" dur="500" fill="hold"/>
                                        <p:tgtEl>
                                          <p:spTgt spid="156682"/>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56703"/>
                                        </p:tgtEl>
                                        <p:attrNameLst>
                                          <p:attrName>style.visibility</p:attrName>
                                        </p:attrNameLst>
                                      </p:cBhvr>
                                      <p:to>
                                        <p:strVal val="visible"/>
                                      </p:to>
                                    </p:set>
                                    <p:anim calcmode="lin" valueType="num">
                                      <p:cBhvr additive="base">
                                        <p:cTn id="97" dur="500" fill="hold"/>
                                        <p:tgtEl>
                                          <p:spTgt spid="156703"/>
                                        </p:tgtEl>
                                        <p:attrNameLst>
                                          <p:attrName>ppt_x</p:attrName>
                                        </p:attrNameLst>
                                      </p:cBhvr>
                                      <p:tavLst>
                                        <p:tav tm="0">
                                          <p:val>
                                            <p:strVal val="#ppt_x"/>
                                          </p:val>
                                        </p:tav>
                                        <p:tav tm="100000">
                                          <p:val>
                                            <p:strVal val="#ppt_x"/>
                                          </p:val>
                                        </p:tav>
                                      </p:tavLst>
                                    </p:anim>
                                    <p:anim calcmode="lin" valueType="num">
                                      <p:cBhvr additive="base">
                                        <p:cTn id="98" dur="500" fill="hold"/>
                                        <p:tgtEl>
                                          <p:spTgt spid="156703"/>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56681"/>
                                        </p:tgtEl>
                                        <p:attrNameLst>
                                          <p:attrName>style.visibility</p:attrName>
                                        </p:attrNameLst>
                                      </p:cBhvr>
                                      <p:to>
                                        <p:strVal val="visible"/>
                                      </p:to>
                                    </p:set>
                                    <p:anim calcmode="lin" valueType="num">
                                      <p:cBhvr additive="base">
                                        <p:cTn id="101" dur="500" fill="hold"/>
                                        <p:tgtEl>
                                          <p:spTgt spid="156681"/>
                                        </p:tgtEl>
                                        <p:attrNameLst>
                                          <p:attrName>ppt_x</p:attrName>
                                        </p:attrNameLst>
                                      </p:cBhvr>
                                      <p:tavLst>
                                        <p:tav tm="0">
                                          <p:val>
                                            <p:strVal val="#ppt_x"/>
                                          </p:val>
                                        </p:tav>
                                        <p:tav tm="100000">
                                          <p:val>
                                            <p:strVal val="#ppt_x"/>
                                          </p:val>
                                        </p:tav>
                                      </p:tavLst>
                                    </p:anim>
                                    <p:anim calcmode="lin" valueType="num">
                                      <p:cBhvr additive="base">
                                        <p:cTn id="102" dur="500" fill="hold"/>
                                        <p:tgtEl>
                                          <p:spTgt spid="156681"/>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156737"/>
                                        </p:tgtEl>
                                        <p:attrNameLst>
                                          <p:attrName>style.visibility</p:attrName>
                                        </p:attrNameLst>
                                      </p:cBhvr>
                                      <p:to>
                                        <p:strVal val="visible"/>
                                      </p:to>
                                    </p:set>
                                    <p:anim calcmode="lin" valueType="num">
                                      <p:cBhvr additive="base">
                                        <p:cTn id="105" dur="500" fill="hold"/>
                                        <p:tgtEl>
                                          <p:spTgt spid="156737"/>
                                        </p:tgtEl>
                                        <p:attrNameLst>
                                          <p:attrName>ppt_x</p:attrName>
                                        </p:attrNameLst>
                                      </p:cBhvr>
                                      <p:tavLst>
                                        <p:tav tm="0">
                                          <p:val>
                                            <p:strVal val="#ppt_x"/>
                                          </p:val>
                                        </p:tav>
                                        <p:tav tm="100000">
                                          <p:val>
                                            <p:strVal val="#ppt_x"/>
                                          </p:val>
                                        </p:tav>
                                      </p:tavLst>
                                    </p:anim>
                                    <p:anim calcmode="lin" valueType="num">
                                      <p:cBhvr additive="base">
                                        <p:cTn id="106" dur="500" fill="hold"/>
                                        <p:tgtEl>
                                          <p:spTgt spid="156737"/>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156736"/>
                                        </p:tgtEl>
                                        <p:attrNameLst>
                                          <p:attrName>style.visibility</p:attrName>
                                        </p:attrNameLst>
                                      </p:cBhvr>
                                      <p:to>
                                        <p:strVal val="visible"/>
                                      </p:to>
                                    </p:set>
                                    <p:anim calcmode="lin" valueType="num">
                                      <p:cBhvr additive="base">
                                        <p:cTn id="109" dur="500" fill="hold"/>
                                        <p:tgtEl>
                                          <p:spTgt spid="156736"/>
                                        </p:tgtEl>
                                        <p:attrNameLst>
                                          <p:attrName>ppt_x</p:attrName>
                                        </p:attrNameLst>
                                      </p:cBhvr>
                                      <p:tavLst>
                                        <p:tav tm="0">
                                          <p:val>
                                            <p:strVal val="#ppt_x"/>
                                          </p:val>
                                        </p:tav>
                                        <p:tav tm="100000">
                                          <p:val>
                                            <p:strVal val="#ppt_x"/>
                                          </p:val>
                                        </p:tav>
                                      </p:tavLst>
                                    </p:anim>
                                    <p:anim calcmode="lin" valueType="num">
                                      <p:cBhvr additive="base">
                                        <p:cTn id="110" dur="500" fill="hold"/>
                                        <p:tgtEl>
                                          <p:spTgt spid="156736"/>
                                        </p:tgtEl>
                                        <p:attrNameLst>
                                          <p:attrName>ppt_y</p:attrName>
                                        </p:attrNameLst>
                                      </p:cBhvr>
                                      <p:tavLst>
                                        <p:tav tm="0">
                                          <p:val>
                                            <p:strVal val="1+#ppt_h/2"/>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56680"/>
                                        </p:tgtEl>
                                        <p:attrNameLst>
                                          <p:attrName>style.visibility</p:attrName>
                                        </p:attrNameLst>
                                      </p:cBhvr>
                                      <p:to>
                                        <p:strVal val="visible"/>
                                      </p:to>
                                    </p:set>
                                    <p:anim calcmode="lin" valueType="num">
                                      <p:cBhvr additive="base">
                                        <p:cTn id="115" dur="500" fill="hold"/>
                                        <p:tgtEl>
                                          <p:spTgt spid="156680"/>
                                        </p:tgtEl>
                                        <p:attrNameLst>
                                          <p:attrName>ppt_x</p:attrName>
                                        </p:attrNameLst>
                                      </p:cBhvr>
                                      <p:tavLst>
                                        <p:tav tm="0">
                                          <p:val>
                                            <p:strVal val="#ppt_x"/>
                                          </p:val>
                                        </p:tav>
                                        <p:tav tm="100000">
                                          <p:val>
                                            <p:strVal val="#ppt_x"/>
                                          </p:val>
                                        </p:tav>
                                      </p:tavLst>
                                    </p:anim>
                                    <p:anim calcmode="lin" valueType="num">
                                      <p:cBhvr additive="base">
                                        <p:cTn id="116" dur="500" fill="hold"/>
                                        <p:tgtEl>
                                          <p:spTgt spid="15668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6706"/>
                                        </p:tgtEl>
                                        <p:attrNameLst>
                                          <p:attrName>style.visibility</p:attrName>
                                        </p:attrNameLst>
                                      </p:cBhvr>
                                      <p:to>
                                        <p:strVal val="visible"/>
                                      </p:to>
                                    </p:set>
                                    <p:anim calcmode="lin" valueType="num">
                                      <p:cBhvr additive="base">
                                        <p:cTn id="119" dur="500" fill="hold"/>
                                        <p:tgtEl>
                                          <p:spTgt spid="156706"/>
                                        </p:tgtEl>
                                        <p:attrNameLst>
                                          <p:attrName>ppt_x</p:attrName>
                                        </p:attrNameLst>
                                      </p:cBhvr>
                                      <p:tavLst>
                                        <p:tav tm="0">
                                          <p:val>
                                            <p:strVal val="#ppt_x"/>
                                          </p:val>
                                        </p:tav>
                                        <p:tav tm="100000">
                                          <p:val>
                                            <p:strVal val="#ppt_x"/>
                                          </p:val>
                                        </p:tav>
                                      </p:tavLst>
                                    </p:anim>
                                    <p:anim calcmode="lin" valueType="num">
                                      <p:cBhvr additive="base">
                                        <p:cTn id="120" dur="500" fill="hold"/>
                                        <p:tgtEl>
                                          <p:spTgt spid="156706"/>
                                        </p:tgtEl>
                                        <p:attrNameLst>
                                          <p:attrName>ppt_y</p:attrName>
                                        </p:attrNameLst>
                                      </p:cBhvr>
                                      <p:tavLst>
                                        <p:tav tm="0">
                                          <p:val>
                                            <p:strVal val="1+#ppt_h/2"/>
                                          </p:val>
                                        </p:tav>
                                        <p:tav tm="100000">
                                          <p:val>
                                            <p:strVal val="#ppt_y"/>
                                          </p:val>
                                        </p:tav>
                                      </p:tavLst>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8" presetClass="entr" presetSubtype="16" fill="hold" grpId="0" nodeType="clickEffect">
                                  <p:stCondLst>
                                    <p:cond delay="0"/>
                                  </p:stCondLst>
                                  <p:childTnLst>
                                    <p:set>
                                      <p:cBhvr>
                                        <p:cTn id="124" dur="1" fill="hold">
                                          <p:stCondLst>
                                            <p:cond delay="0"/>
                                          </p:stCondLst>
                                        </p:cTn>
                                        <p:tgtEl>
                                          <p:spTgt spid="156708"/>
                                        </p:tgtEl>
                                        <p:attrNameLst>
                                          <p:attrName>style.visibility</p:attrName>
                                        </p:attrNameLst>
                                      </p:cBhvr>
                                      <p:to>
                                        <p:strVal val="visible"/>
                                      </p:to>
                                    </p:set>
                                    <p:animEffect transition="in" filter="diamond(in)">
                                      <p:cBhvr>
                                        <p:cTn id="125" dur="2000"/>
                                        <p:tgtEl>
                                          <p:spTgt spid="156708"/>
                                        </p:tgtEl>
                                      </p:cBhvr>
                                    </p:animEffect>
                                  </p:childTnLst>
                                </p:cTn>
                              </p:par>
                              <p:par>
                                <p:cTn id="126" presetID="8" presetClass="entr" presetSubtype="16" fill="hold" grpId="0" nodeType="withEffect">
                                  <p:stCondLst>
                                    <p:cond delay="0"/>
                                  </p:stCondLst>
                                  <p:childTnLst>
                                    <p:set>
                                      <p:cBhvr>
                                        <p:cTn id="127" dur="1" fill="hold">
                                          <p:stCondLst>
                                            <p:cond delay="0"/>
                                          </p:stCondLst>
                                        </p:cTn>
                                        <p:tgtEl>
                                          <p:spTgt spid="156710"/>
                                        </p:tgtEl>
                                        <p:attrNameLst>
                                          <p:attrName>style.visibility</p:attrName>
                                        </p:attrNameLst>
                                      </p:cBhvr>
                                      <p:to>
                                        <p:strVal val="visible"/>
                                      </p:to>
                                    </p:set>
                                    <p:animEffect transition="in" filter="diamond(in)">
                                      <p:cBhvr>
                                        <p:cTn id="128" dur="2000"/>
                                        <p:tgtEl>
                                          <p:spTgt spid="156710"/>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8" presetClass="entr" presetSubtype="16" fill="hold" grpId="0" nodeType="clickEffect">
                                  <p:stCondLst>
                                    <p:cond delay="0"/>
                                  </p:stCondLst>
                                  <p:childTnLst>
                                    <p:set>
                                      <p:cBhvr>
                                        <p:cTn id="132" dur="1" fill="hold">
                                          <p:stCondLst>
                                            <p:cond delay="0"/>
                                          </p:stCondLst>
                                        </p:cTn>
                                        <p:tgtEl>
                                          <p:spTgt spid="156707"/>
                                        </p:tgtEl>
                                        <p:attrNameLst>
                                          <p:attrName>style.visibility</p:attrName>
                                        </p:attrNameLst>
                                      </p:cBhvr>
                                      <p:to>
                                        <p:strVal val="visible"/>
                                      </p:to>
                                    </p:set>
                                    <p:animEffect transition="in" filter="diamond(in)">
                                      <p:cBhvr>
                                        <p:cTn id="133" dur="2000"/>
                                        <p:tgtEl>
                                          <p:spTgt spid="156707"/>
                                        </p:tgtEl>
                                      </p:cBhvr>
                                    </p:animEffect>
                                  </p:childTnLst>
                                </p:cTn>
                              </p:par>
                              <p:par>
                                <p:cTn id="134" presetID="8" presetClass="entr" presetSubtype="16" fill="hold" grpId="0" nodeType="withEffect">
                                  <p:stCondLst>
                                    <p:cond delay="0"/>
                                  </p:stCondLst>
                                  <p:childTnLst>
                                    <p:set>
                                      <p:cBhvr>
                                        <p:cTn id="135" dur="1" fill="hold">
                                          <p:stCondLst>
                                            <p:cond delay="0"/>
                                          </p:stCondLst>
                                        </p:cTn>
                                        <p:tgtEl>
                                          <p:spTgt spid="156711"/>
                                        </p:tgtEl>
                                        <p:attrNameLst>
                                          <p:attrName>style.visibility</p:attrName>
                                        </p:attrNameLst>
                                      </p:cBhvr>
                                      <p:to>
                                        <p:strVal val="visible"/>
                                      </p:to>
                                    </p:set>
                                    <p:animEffect transition="in" filter="diamond(in)">
                                      <p:cBhvr>
                                        <p:cTn id="136" dur="2000"/>
                                        <p:tgtEl>
                                          <p:spTgt spid="156711"/>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156705"/>
                                        </p:tgtEl>
                                        <p:attrNameLst>
                                          <p:attrName>style.visibility</p:attrName>
                                        </p:attrNameLst>
                                      </p:cBhvr>
                                      <p:to>
                                        <p:strVal val="visible"/>
                                      </p:to>
                                    </p:set>
                                    <p:anim calcmode="lin" valueType="num">
                                      <p:cBhvr additive="base">
                                        <p:cTn id="141" dur="500" fill="hold"/>
                                        <p:tgtEl>
                                          <p:spTgt spid="156705"/>
                                        </p:tgtEl>
                                        <p:attrNameLst>
                                          <p:attrName>ppt_x</p:attrName>
                                        </p:attrNameLst>
                                      </p:cBhvr>
                                      <p:tavLst>
                                        <p:tav tm="0">
                                          <p:val>
                                            <p:strVal val="#ppt_x"/>
                                          </p:val>
                                        </p:tav>
                                        <p:tav tm="100000">
                                          <p:val>
                                            <p:strVal val="#ppt_x"/>
                                          </p:val>
                                        </p:tav>
                                      </p:tavLst>
                                    </p:anim>
                                    <p:anim calcmode="lin" valueType="num">
                                      <p:cBhvr additive="base">
                                        <p:cTn id="142" dur="500" fill="hold"/>
                                        <p:tgtEl>
                                          <p:spTgt spid="156705"/>
                                        </p:tgtEl>
                                        <p:attrNameLst>
                                          <p:attrName>ppt_y</p:attrName>
                                        </p:attrNameLst>
                                      </p:cBhvr>
                                      <p:tavLst>
                                        <p:tav tm="0">
                                          <p:val>
                                            <p:strVal val="1+#ppt_h/2"/>
                                          </p:val>
                                        </p:tav>
                                        <p:tav tm="100000">
                                          <p:val>
                                            <p:strVal val="#ppt_y"/>
                                          </p:val>
                                        </p:tav>
                                      </p:tavLst>
                                    </p:anim>
                                  </p:childTnLst>
                                </p:cTn>
                              </p:par>
                              <p:par>
                                <p:cTn id="143" presetID="8" presetClass="entr" presetSubtype="16" fill="hold" grpId="0" nodeType="withEffect">
                                  <p:stCondLst>
                                    <p:cond delay="0"/>
                                  </p:stCondLst>
                                  <p:childTnLst>
                                    <p:set>
                                      <p:cBhvr>
                                        <p:cTn id="144" dur="1" fill="hold">
                                          <p:stCondLst>
                                            <p:cond delay="0"/>
                                          </p:stCondLst>
                                        </p:cTn>
                                        <p:tgtEl>
                                          <p:spTgt spid="156709"/>
                                        </p:tgtEl>
                                        <p:attrNameLst>
                                          <p:attrName>style.visibility</p:attrName>
                                        </p:attrNameLst>
                                      </p:cBhvr>
                                      <p:to>
                                        <p:strVal val="visible"/>
                                      </p:to>
                                    </p:set>
                                    <p:animEffect transition="in" filter="diamond(in)">
                                      <p:cBhvr>
                                        <p:cTn id="145" dur="2000"/>
                                        <p:tgtEl>
                                          <p:spTgt spid="156709"/>
                                        </p:tgtEl>
                                      </p:cBhvr>
                                    </p:animEffect>
                                  </p:childTnLst>
                                </p:cTn>
                              </p:par>
                              <p:par>
                                <p:cTn id="146" presetID="8" presetClass="entr" presetSubtype="16" fill="hold" grpId="0" nodeType="withEffect">
                                  <p:stCondLst>
                                    <p:cond delay="0"/>
                                  </p:stCondLst>
                                  <p:childTnLst>
                                    <p:set>
                                      <p:cBhvr>
                                        <p:cTn id="147" dur="1" fill="hold">
                                          <p:stCondLst>
                                            <p:cond delay="0"/>
                                          </p:stCondLst>
                                        </p:cTn>
                                        <p:tgtEl>
                                          <p:spTgt spid="156712"/>
                                        </p:tgtEl>
                                        <p:attrNameLst>
                                          <p:attrName>style.visibility</p:attrName>
                                        </p:attrNameLst>
                                      </p:cBhvr>
                                      <p:to>
                                        <p:strVal val="visible"/>
                                      </p:to>
                                    </p:set>
                                    <p:animEffect transition="in" filter="diamond(in)">
                                      <p:cBhvr>
                                        <p:cTn id="148" dur="2000"/>
                                        <p:tgtEl>
                                          <p:spTgt spid="156712"/>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2" presetClass="entr" presetSubtype="8" fill="hold" grpId="0" nodeType="clickEffect">
                                  <p:stCondLst>
                                    <p:cond delay="0"/>
                                  </p:stCondLst>
                                  <p:childTnLst>
                                    <p:set>
                                      <p:cBhvr>
                                        <p:cTn id="152" dur="1" fill="hold">
                                          <p:stCondLst>
                                            <p:cond delay="0"/>
                                          </p:stCondLst>
                                        </p:cTn>
                                        <p:tgtEl>
                                          <p:spTgt spid="156713"/>
                                        </p:tgtEl>
                                        <p:attrNameLst>
                                          <p:attrName>style.visibility</p:attrName>
                                        </p:attrNameLst>
                                      </p:cBhvr>
                                      <p:to>
                                        <p:strVal val="visible"/>
                                      </p:to>
                                    </p:set>
                                    <p:anim calcmode="lin" valueType="num">
                                      <p:cBhvr additive="base">
                                        <p:cTn id="153" dur="500" fill="hold"/>
                                        <p:tgtEl>
                                          <p:spTgt spid="156713"/>
                                        </p:tgtEl>
                                        <p:attrNameLst>
                                          <p:attrName>ppt_x</p:attrName>
                                        </p:attrNameLst>
                                      </p:cBhvr>
                                      <p:tavLst>
                                        <p:tav tm="0">
                                          <p:val>
                                            <p:strVal val="0-#ppt_w/2"/>
                                          </p:val>
                                        </p:tav>
                                        <p:tav tm="100000">
                                          <p:val>
                                            <p:strVal val="#ppt_x"/>
                                          </p:val>
                                        </p:tav>
                                      </p:tavLst>
                                    </p:anim>
                                    <p:anim calcmode="lin" valueType="num">
                                      <p:cBhvr additive="base">
                                        <p:cTn id="154" dur="500" fill="hold"/>
                                        <p:tgtEl>
                                          <p:spTgt spid="156713"/>
                                        </p:tgtEl>
                                        <p:attrNameLst>
                                          <p:attrName>ppt_y</p:attrName>
                                        </p:attrNameLst>
                                      </p:cBhvr>
                                      <p:tavLst>
                                        <p:tav tm="0">
                                          <p:val>
                                            <p:strVal val="#ppt_y"/>
                                          </p:val>
                                        </p:tav>
                                        <p:tav tm="100000">
                                          <p:val>
                                            <p:strVal val="#ppt_y"/>
                                          </p:val>
                                        </p:tav>
                                      </p:tavLst>
                                    </p:anim>
                                  </p:childTnLst>
                                </p:cTn>
                              </p:par>
                              <p:par>
                                <p:cTn id="155" presetID="2" presetClass="entr" presetSubtype="8" fill="hold" grpId="0" nodeType="withEffect">
                                  <p:stCondLst>
                                    <p:cond delay="0"/>
                                  </p:stCondLst>
                                  <p:childTnLst>
                                    <p:set>
                                      <p:cBhvr>
                                        <p:cTn id="156" dur="1" fill="hold">
                                          <p:stCondLst>
                                            <p:cond delay="0"/>
                                          </p:stCondLst>
                                        </p:cTn>
                                        <p:tgtEl>
                                          <p:spTgt spid="156720"/>
                                        </p:tgtEl>
                                        <p:attrNameLst>
                                          <p:attrName>style.visibility</p:attrName>
                                        </p:attrNameLst>
                                      </p:cBhvr>
                                      <p:to>
                                        <p:strVal val="visible"/>
                                      </p:to>
                                    </p:set>
                                    <p:anim calcmode="lin" valueType="num">
                                      <p:cBhvr additive="base">
                                        <p:cTn id="157" dur="500" fill="hold"/>
                                        <p:tgtEl>
                                          <p:spTgt spid="156720"/>
                                        </p:tgtEl>
                                        <p:attrNameLst>
                                          <p:attrName>ppt_x</p:attrName>
                                        </p:attrNameLst>
                                      </p:cBhvr>
                                      <p:tavLst>
                                        <p:tav tm="0">
                                          <p:val>
                                            <p:strVal val="0-#ppt_w/2"/>
                                          </p:val>
                                        </p:tav>
                                        <p:tav tm="100000">
                                          <p:val>
                                            <p:strVal val="#ppt_x"/>
                                          </p:val>
                                        </p:tav>
                                      </p:tavLst>
                                    </p:anim>
                                    <p:anim calcmode="lin" valueType="num">
                                      <p:cBhvr additive="base">
                                        <p:cTn id="158" dur="500" fill="hold"/>
                                        <p:tgtEl>
                                          <p:spTgt spid="156720"/>
                                        </p:tgtEl>
                                        <p:attrNameLst>
                                          <p:attrName>ppt_y</p:attrName>
                                        </p:attrNameLst>
                                      </p:cBhvr>
                                      <p:tavLst>
                                        <p:tav tm="0">
                                          <p:val>
                                            <p:strVal val="#ppt_y"/>
                                          </p:val>
                                        </p:tav>
                                        <p:tav tm="100000">
                                          <p:val>
                                            <p:strVal val="#ppt_y"/>
                                          </p:val>
                                        </p:tav>
                                      </p:tavLst>
                                    </p:anim>
                                  </p:childTnLst>
                                </p:cTn>
                              </p:par>
                              <p:par>
                                <p:cTn id="159" presetID="2" presetClass="entr" presetSubtype="8" fill="hold" grpId="0" nodeType="withEffect">
                                  <p:stCondLst>
                                    <p:cond delay="0"/>
                                  </p:stCondLst>
                                  <p:childTnLst>
                                    <p:set>
                                      <p:cBhvr>
                                        <p:cTn id="160" dur="1" fill="hold">
                                          <p:stCondLst>
                                            <p:cond delay="0"/>
                                          </p:stCondLst>
                                        </p:cTn>
                                        <p:tgtEl>
                                          <p:spTgt spid="156719"/>
                                        </p:tgtEl>
                                        <p:attrNameLst>
                                          <p:attrName>style.visibility</p:attrName>
                                        </p:attrNameLst>
                                      </p:cBhvr>
                                      <p:to>
                                        <p:strVal val="visible"/>
                                      </p:to>
                                    </p:set>
                                    <p:anim calcmode="lin" valueType="num">
                                      <p:cBhvr additive="base">
                                        <p:cTn id="161" dur="500" fill="hold"/>
                                        <p:tgtEl>
                                          <p:spTgt spid="156719"/>
                                        </p:tgtEl>
                                        <p:attrNameLst>
                                          <p:attrName>ppt_x</p:attrName>
                                        </p:attrNameLst>
                                      </p:cBhvr>
                                      <p:tavLst>
                                        <p:tav tm="0">
                                          <p:val>
                                            <p:strVal val="0-#ppt_w/2"/>
                                          </p:val>
                                        </p:tav>
                                        <p:tav tm="100000">
                                          <p:val>
                                            <p:strVal val="#ppt_x"/>
                                          </p:val>
                                        </p:tav>
                                      </p:tavLst>
                                    </p:anim>
                                    <p:anim calcmode="lin" valueType="num">
                                      <p:cBhvr additive="base">
                                        <p:cTn id="162" dur="500" fill="hold"/>
                                        <p:tgtEl>
                                          <p:spTgt spid="156719"/>
                                        </p:tgtEl>
                                        <p:attrNameLst>
                                          <p:attrName>ppt_y</p:attrName>
                                        </p:attrNameLst>
                                      </p:cBhvr>
                                      <p:tavLst>
                                        <p:tav tm="0">
                                          <p:val>
                                            <p:strVal val="#ppt_y"/>
                                          </p:val>
                                        </p:tav>
                                        <p:tav tm="100000">
                                          <p:val>
                                            <p:strVal val="#ppt_y"/>
                                          </p:val>
                                        </p:tav>
                                      </p:tavLst>
                                    </p:anim>
                                  </p:childTnLst>
                                </p:cTn>
                              </p:par>
                              <p:par>
                                <p:cTn id="163" presetID="2" presetClass="entr" presetSubtype="8" fill="hold" grpId="0" nodeType="withEffect">
                                  <p:stCondLst>
                                    <p:cond delay="0"/>
                                  </p:stCondLst>
                                  <p:childTnLst>
                                    <p:set>
                                      <p:cBhvr>
                                        <p:cTn id="164" dur="1" fill="hold">
                                          <p:stCondLst>
                                            <p:cond delay="0"/>
                                          </p:stCondLst>
                                        </p:cTn>
                                        <p:tgtEl>
                                          <p:spTgt spid="156717"/>
                                        </p:tgtEl>
                                        <p:attrNameLst>
                                          <p:attrName>style.visibility</p:attrName>
                                        </p:attrNameLst>
                                      </p:cBhvr>
                                      <p:to>
                                        <p:strVal val="visible"/>
                                      </p:to>
                                    </p:set>
                                    <p:anim calcmode="lin" valueType="num">
                                      <p:cBhvr additive="base">
                                        <p:cTn id="165" dur="500" fill="hold"/>
                                        <p:tgtEl>
                                          <p:spTgt spid="156717"/>
                                        </p:tgtEl>
                                        <p:attrNameLst>
                                          <p:attrName>ppt_x</p:attrName>
                                        </p:attrNameLst>
                                      </p:cBhvr>
                                      <p:tavLst>
                                        <p:tav tm="0">
                                          <p:val>
                                            <p:strVal val="0-#ppt_w/2"/>
                                          </p:val>
                                        </p:tav>
                                        <p:tav tm="100000">
                                          <p:val>
                                            <p:strVal val="#ppt_x"/>
                                          </p:val>
                                        </p:tav>
                                      </p:tavLst>
                                    </p:anim>
                                    <p:anim calcmode="lin" valueType="num">
                                      <p:cBhvr additive="base">
                                        <p:cTn id="166" dur="500" fill="hold"/>
                                        <p:tgtEl>
                                          <p:spTgt spid="156717"/>
                                        </p:tgtEl>
                                        <p:attrNameLst>
                                          <p:attrName>ppt_y</p:attrName>
                                        </p:attrNameLst>
                                      </p:cBhvr>
                                      <p:tavLst>
                                        <p:tav tm="0">
                                          <p:val>
                                            <p:strVal val="#ppt_y"/>
                                          </p:val>
                                        </p:tav>
                                        <p:tav tm="100000">
                                          <p:val>
                                            <p:strVal val="#ppt_y"/>
                                          </p:val>
                                        </p:tav>
                                      </p:tavLst>
                                    </p:anim>
                                  </p:childTnLst>
                                </p:cTn>
                              </p:par>
                            </p:childTnLst>
                          </p:cTn>
                        </p:par>
                      </p:childTnLst>
                    </p:cTn>
                  </p:par>
                  <p:par>
                    <p:cTn id="167" fill="hold" nodeType="clickPar">
                      <p:stCondLst>
                        <p:cond delay="indefinite"/>
                      </p:stCondLst>
                      <p:childTnLst>
                        <p:par>
                          <p:cTn id="168" fill="hold" nodeType="withGroup">
                            <p:stCondLst>
                              <p:cond delay="0"/>
                            </p:stCondLst>
                            <p:childTnLst>
                              <p:par>
                                <p:cTn id="169" presetID="8" presetClass="entr" presetSubtype="16" fill="hold" grpId="0" nodeType="clickEffect">
                                  <p:stCondLst>
                                    <p:cond delay="0"/>
                                  </p:stCondLst>
                                  <p:childTnLst>
                                    <p:set>
                                      <p:cBhvr>
                                        <p:cTn id="170" dur="1" fill="hold">
                                          <p:stCondLst>
                                            <p:cond delay="0"/>
                                          </p:stCondLst>
                                        </p:cTn>
                                        <p:tgtEl>
                                          <p:spTgt spid="156718"/>
                                        </p:tgtEl>
                                        <p:attrNameLst>
                                          <p:attrName>style.visibility</p:attrName>
                                        </p:attrNameLst>
                                      </p:cBhvr>
                                      <p:to>
                                        <p:strVal val="visible"/>
                                      </p:to>
                                    </p:set>
                                    <p:animEffect transition="in" filter="diamond(in)">
                                      <p:cBhvr>
                                        <p:cTn id="171" dur="2000"/>
                                        <p:tgtEl>
                                          <p:spTgt spid="156718"/>
                                        </p:tgtEl>
                                      </p:cBhvr>
                                    </p:animEffect>
                                  </p:childTnLst>
                                </p:cTn>
                              </p:par>
                              <p:par>
                                <p:cTn id="172" presetID="8" presetClass="entr" presetSubtype="16" fill="hold" grpId="0" nodeType="withEffect">
                                  <p:stCondLst>
                                    <p:cond delay="0"/>
                                  </p:stCondLst>
                                  <p:childTnLst>
                                    <p:set>
                                      <p:cBhvr>
                                        <p:cTn id="173" dur="1" fill="hold">
                                          <p:stCondLst>
                                            <p:cond delay="0"/>
                                          </p:stCondLst>
                                        </p:cTn>
                                        <p:tgtEl>
                                          <p:spTgt spid="156714"/>
                                        </p:tgtEl>
                                        <p:attrNameLst>
                                          <p:attrName>style.visibility</p:attrName>
                                        </p:attrNameLst>
                                      </p:cBhvr>
                                      <p:to>
                                        <p:strVal val="visible"/>
                                      </p:to>
                                    </p:set>
                                    <p:animEffect transition="in" filter="diamond(in)">
                                      <p:cBhvr>
                                        <p:cTn id="174" dur="2000"/>
                                        <p:tgtEl>
                                          <p:spTgt spid="156714"/>
                                        </p:tgtEl>
                                      </p:cBhvr>
                                    </p:animEffec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8" presetClass="entr" presetSubtype="16" fill="hold" grpId="0" nodeType="clickEffect">
                                  <p:stCondLst>
                                    <p:cond delay="0"/>
                                  </p:stCondLst>
                                  <p:childTnLst>
                                    <p:set>
                                      <p:cBhvr>
                                        <p:cTn id="178" dur="1" fill="hold">
                                          <p:stCondLst>
                                            <p:cond delay="0"/>
                                          </p:stCondLst>
                                        </p:cTn>
                                        <p:tgtEl>
                                          <p:spTgt spid="156716"/>
                                        </p:tgtEl>
                                        <p:attrNameLst>
                                          <p:attrName>style.visibility</p:attrName>
                                        </p:attrNameLst>
                                      </p:cBhvr>
                                      <p:to>
                                        <p:strVal val="visible"/>
                                      </p:to>
                                    </p:set>
                                    <p:animEffect transition="in" filter="diamond(in)">
                                      <p:cBhvr>
                                        <p:cTn id="179" dur="2000"/>
                                        <p:tgtEl>
                                          <p:spTgt spid="156716"/>
                                        </p:tgtEl>
                                      </p:cBhvr>
                                    </p:animEffect>
                                  </p:childTnLst>
                                </p:cTn>
                              </p:par>
                              <p:par>
                                <p:cTn id="180" presetID="8" presetClass="entr" presetSubtype="16" fill="hold" grpId="0" nodeType="withEffect">
                                  <p:stCondLst>
                                    <p:cond delay="0"/>
                                  </p:stCondLst>
                                  <p:childTnLst>
                                    <p:set>
                                      <p:cBhvr>
                                        <p:cTn id="181" dur="1" fill="hold">
                                          <p:stCondLst>
                                            <p:cond delay="0"/>
                                          </p:stCondLst>
                                        </p:cTn>
                                        <p:tgtEl>
                                          <p:spTgt spid="156685"/>
                                        </p:tgtEl>
                                        <p:attrNameLst>
                                          <p:attrName>style.visibility</p:attrName>
                                        </p:attrNameLst>
                                      </p:cBhvr>
                                      <p:to>
                                        <p:strVal val="visible"/>
                                      </p:to>
                                    </p:set>
                                    <p:animEffect transition="in" filter="diamond(in)">
                                      <p:cBhvr>
                                        <p:cTn id="182" dur="2000"/>
                                        <p:tgtEl>
                                          <p:spTgt spid="156685"/>
                                        </p:tgtEl>
                                      </p:cBhvr>
                                    </p:animEffec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8" presetClass="entr" presetSubtype="16" fill="hold" grpId="0" nodeType="clickEffect">
                                  <p:stCondLst>
                                    <p:cond delay="0"/>
                                  </p:stCondLst>
                                  <p:childTnLst>
                                    <p:set>
                                      <p:cBhvr>
                                        <p:cTn id="186" dur="1" fill="hold">
                                          <p:stCondLst>
                                            <p:cond delay="0"/>
                                          </p:stCondLst>
                                        </p:cTn>
                                        <p:tgtEl>
                                          <p:spTgt spid="156689"/>
                                        </p:tgtEl>
                                        <p:attrNameLst>
                                          <p:attrName>style.visibility</p:attrName>
                                        </p:attrNameLst>
                                      </p:cBhvr>
                                      <p:to>
                                        <p:strVal val="visible"/>
                                      </p:to>
                                    </p:set>
                                    <p:animEffect transition="in" filter="diamond(in)">
                                      <p:cBhvr>
                                        <p:cTn id="187" dur="2000"/>
                                        <p:tgtEl>
                                          <p:spTgt spid="156689"/>
                                        </p:tgtEl>
                                      </p:cBhvr>
                                    </p:animEffect>
                                  </p:childTnLst>
                                </p:cTn>
                              </p:par>
                              <p:par>
                                <p:cTn id="188" presetID="8" presetClass="entr" presetSubtype="16" fill="hold" grpId="0" nodeType="withEffect">
                                  <p:stCondLst>
                                    <p:cond delay="0"/>
                                  </p:stCondLst>
                                  <p:childTnLst>
                                    <p:set>
                                      <p:cBhvr>
                                        <p:cTn id="189" dur="1" fill="hold">
                                          <p:stCondLst>
                                            <p:cond delay="0"/>
                                          </p:stCondLst>
                                        </p:cTn>
                                        <p:tgtEl>
                                          <p:spTgt spid="156715"/>
                                        </p:tgtEl>
                                        <p:attrNameLst>
                                          <p:attrName>style.visibility</p:attrName>
                                        </p:attrNameLst>
                                      </p:cBhvr>
                                      <p:to>
                                        <p:strVal val="visible"/>
                                      </p:to>
                                    </p:set>
                                    <p:animEffect transition="in" filter="diamond(in)">
                                      <p:cBhvr>
                                        <p:cTn id="190" dur="2000"/>
                                        <p:tgtEl>
                                          <p:spTgt spid="156715"/>
                                        </p:tgtEl>
                                      </p:cBhvr>
                                    </p:animEffec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8" presetClass="entr" presetSubtype="16" fill="hold" grpId="0" nodeType="clickEffect">
                                  <p:stCondLst>
                                    <p:cond delay="0"/>
                                  </p:stCondLst>
                                  <p:childTnLst>
                                    <p:set>
                                      <p:cBhvr>
                                        <p:cTn id="194" dur="1" fill="hold">
                                          <p:stCondLst>
                                            <p:cond delay="0"/>
                                          </p:stCondLst>
                                        </p:cTn>
                                        <p:tgtEl>
                                          <p:spTgt spid="156741"/>
                                        </p:tgtEl>
                                        <p:attrNameLst>
                                          <p:attrName>style.visibility</p:attrName>
                                        </p:attrNameLst>
                                      </p:cBhvr>
                                      <p:to>
                                        <p:strVal val="visible"/>
                                      </p:to>
                                    </p:set>
                                    <p:animEffect transition="in" filter="diamond(in)">
                                      <p:cBhvr>
                                        <p:cTn id="195" dur="2000"/>
                                        <p:tgtEl>
                                          <p:spTgt spid="156741"/>
                                        </p:tgtEl>
                                      </p:cBhvr>
                                    </p:animEffect>
                                  </p:childTnLst>
                                </p:cTn>
                              </p:par>
                              <p:par>
                                <p:cTn id="196" presetID="8" presetClass="entr" presetSubtype="16" fill="hold" grpId="0" nodeType="withEffect">
                                  <p:stCondLst>
                                    <p:cond delay="0"/>
                                  </p:stCondLst>
                                  <p:childTnLst>
                                    <p:set>
                                      <p:cBhvr>
                                        <p:cTn id="197" dur="1" fill="hold">
                                          <p:stCondLst>
                                            <p:cond delay="0"/>
                                          </p:stCondLst>
                                        </p:cTn>
                                        <p:tgtEl>
                                          <p:spTgt spid="156739"/>
                                        </p:tgtEl>
                                        <p:attrNameLst>
                                          <p:attrName>style.visibility</p:attrName>
                                        </p:attrNameLst>
                                      </p:cBhvr>
                                      <p:to>
                                        <p:strVal val="visible"/>
                                      </p:to>
                                    </p:set>
                                    <p:animEffect transition="in" filter="diamond(in)">
                                      <p:cBhvr>
                                        <p:cTn id="198" dur="2000"/>
                                        <p:tgtEl>
                                          <p:spTgt spid="156739"/>
                                        </p:tgtEl>
                                      </p:cBhvr>
                                    </p:animEffect>
                                  </p:childTnLst>
                                </p:cTn>
                              </p:par>
                              <p:par>
                                <p:cTn id="199" presetID="8" presetClass="entr" presetSubtype="16" fill="hold" grpId="0" nodeType="withEffect">
                                  <p:stCondLst>
                                    <p:cond delay="0"/>
                                  </p:stCondLst>
                                  <p:childTnLst>
                                    <p:set>
                                      <p:cBhvr>
                                        <p:cTn id="200" dur="1" fill="hold">
                                          <p:stCondLst>
                                            <p:cond delay="0"/>
                                          </p:stCondLst>
                                        </p:cTn>
                                        <p:tgtEl>
                                          <p:spTgt spid="156740"/>
                                        </p:tgtEl>
                                        <p:attrNameLst>
                                          <p:attrName>style.visibility</p:attrName>
                                        </p:attrNameLst>
                                      </p:cBhvr>
                                      <p:to>
                                        <p:strVal val="visible"/>
                                      </p:to>
                                    </p:set>
                                    <p:animEffect transition="in" filter="diamond(in)">
                                      <p:cBhvr>
                                        <p:cTn id="201" dur="2000"/>
                                        <p:tgtEl>
                                          <p:spTgt spid="156740"/>
                                        </p:tgtEl>
                                      </p:cBhvr>
                                    </p:animEffec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8" presetClass="emph" presetSubtype="0" fill="hold" grpId="1" nodeType="clickEffect">
                                  <p:stCondLst>
                                    <p:cond delay="0"/>
                                  </p:stCondLst>
                                  <p:childTnLst>
                                    <p:animRot by="21600000">
                                      <p:cBhvr>
                                        <p:cTn id="205" dur="2000" fill="hold"/>
                                        <p:tgtEl>
                                          <p:spTgt spid="156741"/>
                                        </p:tgtEl>
                                        <p:attrNameLst>
                                          <p:attrName>r</p:attrName>
                                        </p:attrNameLst>
                                      </p:cBhvr>
                                    </p:animRot>
                                  </p:childTnLst>
                                </p:cTn>
                              </p:par>
                              <p:par>
                                <p:cTn id="206" presetID="8" presetClass="emph" presetSubtype="0" fill="hold" grpId="1" nodeType="withEffect">
                                  <p:stCondLst>
                                    <p:cond delay="0"/>
                                  </p:stCondLst>
                                  <p:childTnLst>
                                    <p:animRot by="21600000">
                                      <p:cBhvr>
                                        <p:cTn id="207" dur="2000" fill="hold"/>
                                        <p:tgtEl>
                                          <p:spTgt spid="156739"/>
                                        </p:tgtEl>
                                        <p:attrNameLst>
                                          <p:attrName>r</p:attrName>
                                        </p:attrNameLst>
                                      </p:cBhvr>
                                    </p:animRot>
                                  </p:childTnLst>
                                </p:cTn>
                              </p:par>
                              <p:par>
                                <p:cTn id="208" presetID="8" presetClass="emph" presetSubtype="0" fill="hold" grpId="1" nodeType="withEffect">
                                  <p:stCondLst>
                                    <p:cond delay="0"/>
                                  </p:stCondLst>
                                  <p:childTnLst>
                                    <p:animRot by="21600000">
                                      <p:cBhvr>
                                        <p:cTn id="209" dur="2000" fill="hold"/>
                                        <p:tgtEl>
                                          <p:spTgt spid="156740"/>
                                        </p:tgtEl>
                                        <p:attrNameLst>
                                          <p:attrName>r</p:attrName>
                                        </p:attrNameLst>
                                      </p:cBhvr>
                                    </p:animRo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2" presetClass="entr" presetSubtype="4" fill="hold" grpId="0" nodeType="clickEffect">
                                  <p:stCondLst>
                                    <p:cond delay="0"/>
                                  </p:stCondLst>
                                  <p:childTnLst>
                                    <p:set>
                                      <p:cBhvr>
                                        <p:cTn id="213" dur="1" fill="hold">
                                          <p:stCondLst>
                                            <p:cond delay="0"/>
                                          </p:stCondLst>
                                        </p:cTn>
                                        <p:tgtEl>
                                          <p:spTgt spid="156721"/>
                                        </p:tgtEl>
                                        <p:attrNameLst>
                                          <p:attrName>style.visibility</p:attrName>
                                        </p:attrNameLst>
                                      </p:cBhvr>
                                      <p:to>
                                        <p:strVal val="visible"/>
                                      </p:to>
                                    </p:set>
                                    <p:anim calcmode="lin" valueType="num">
                                      <p:cBhvr additive="base">
                                        <p:cTn id="214" dur="500" fill="hold"/>
                                        <p:tgtEl>
                                          <p:spTgt spid="156721"/>
                                        </p:tgtEl>
                                        <p:attrNameLst>
                                          <p:attrName>ppt_x</p:attrName>
                                        </p:attrNameLst>
                                      </p:cBhvr>
                                      <p:tavLst>
                                        <p:tav tm="0">
                                          <p:val>
                                            <p:strVal val="#ppt_x"/>
                                          </p:val>
                                        </p:tav>
                                        <p:tav tm="100000">
                                          <p:val>
                                            <p:strVal val="#ppt_x"/>
                                          </p:val>
                                        </p:tav>
                                      </p:tavLst>
                                    </p:anim>
                                    <p:anim calcmode="lin" valueType="num">
                                      <p:cBhvr additive="base">
                                        <p:cTn id="215" dur="500" fill="hold"/>
                                        <p:tgtEl>
                                          <p:spTgt spid="156721"/>
                                        </p:tgtEl>
                                        <p:attrNameLst>
                                          <p:attrName>ppt_y</p:attrName>
                                        </p:attrNameLst>
                                      </p:cBhvr>
                                      <p:tavLst>
                                        <p:tav tm="0">
                                          <p:val>
                                            <p:strVal val="1+#ppt_h/2"/>
                                          </p:val>
                                        </p:tav>
                                        <p:tav tm="100000">
                                          <p:val>
                                            <p:strVal val="#ppt_y"/>
                                          </p:val>
                                        </p:tav>
                                      </p:tavLst>
                                    </p:anim>
                                  </p:childTnLst>
                                </p:cTn>
                              </p:par>
                            </p:childTnLst>
                          </p:cTn>
                        </p:par>
                      </p:childTnLst>
                    </p:cTn>
                  </p:par>
                  <p:par>
                    <p:cTn id="216" fill="hold" nodeType="clickPar">
                      <p:stCondLst>
                        <p:cond delay="indefinite"/>
                      </p:stCondLst>
                      <p:childTnLst>
                        <p:par>
                          <p:cTn id="217" fill="hold" nodeType="withGroup">
                            <p:stCondLst>
                              <p:cond delay="0"/>
                            </p:stCondLst>
                            <p:childTnLst>
                              <p:par>
                                <p:cTn id="218" presetID="2" presetClass="entr" presetSubtype="4" fill="hold" grpId="0" nodeType="clickEffect">
                                  <p:stCondLst>
                                    <p:cond delay="0"/>
                                  </p:stCondLst>
                                  <p:childTnLst>
                                    <p:set>
                                      <p:cBhvr>
                                        <p:cTn id="219" dur="1" fill="hold">
                                          <p:stCondLst>
                                            <p:cond delay="0"/>
                                          </p:stCondLst>
                                        </p:cTn>
                                        <p:tgtEl>
                                          <p:spTgt spid="156723"/>
                                        </p:tgtEl>
                                        <p:attrNameLst>
                                          <p:attrName>style.visibility</p:attrName>
                                        </p:attrNameLst>
                                      </p:cBhvr>
                                      <p:to>
                                        <p:strVal val="visible"/>
                                      </p:to>
                                    </p:set>
                                    <p:anim calcmode="lin" valueType="num">
                                      <p:cBhvr additive="base">
                                        <p:cTn id="220" dur="500" fill="hold"/>
                                        <p:tgtEl>
                                          <p:spTgt spid="156723"/>
                                        </p:tgtEl>
                                        <p:attrNameLst>
                                          <p:attrName>ppt_x</p:attrName>
                                        </p:attrNameLst>
                                      </p:cBhvr>
                                      <p:tavLst>
                                        <p:tav tm="0">
                                          <p:val>
                                            <p:strVal val="#ppt_x"/>
                                          </p:val>
                                        </p:tav>
                                        <p:tav tm="100000">
                                          <p:val>
                                            <p:strVal val="#ppt_x"/>
                                          </p:val>
                                        </p:tav>
                                      </p:tavLst>
                                    </p:anim>
                                    <p:anim calcmode="lin" valueType="num">
                                      <p:cBhvr additive="base">
                                        <p:cTn id="221" dur="500" fill="hold"/>
                                        <p:tgtEl>
                                          <p:spTgt spid="156723"/>
                                        </p:tgtEl>
                                        <p:attrNameLst>
                                          <p:attrName>ppt_y</p:attrName>
                                        </p:attrNameLst>
                                      </p:cBhvr>
                                      <p:tavLst>
                                        <p:tav tm="0">
                                          <p:val>
                                            <p:strVal val="1+#ppt_h/2"/>
                                          </p:val>
                                        </p:tav>
                                        <p:tav tm="100000">
                                          <p:val>
                                            <p:strVal val="#ppt_y"/>
                                          </p:val>
                                        </p:tav>
                                      </p:tavLst>
                                    </p:anim>
                                  </p:childTnLst>
                                </p:cTn>
                              </p:par>
                              <p:par>
                                <p:cTn id="222" presetID="2" presetClass="entr" presetSubtype="4" fill="hold" grpId="0" nodeType="withEffect">
                                  <p:stCondLst>
                                    <p:cond delay="0"/>
                                  </p:stCondLst>
                                  <p:childTnLst>
                                    <p:set>
                                      <p:cBhvr>
                                        <p:cTn id="223" dur="1" fill="hold">
                                          <p:stCondLst>
                                            <p:cond delay="0"/>
                                          </p:stCondLst>
                                        </p:cTn>
                                        <p:tgtEl>
                                          <p:spTgt spid="156726"/>
                                        </p:tgtEl>
                                        <p:attrNameLst>
                                          <p:attrName>style.visibility</p:attrName>
                                        </p:attrNameLst>
                                      </p:cBhvr>
                                      <p:to>
                                        <p:strVal val="visible"/>
                                      </p:to>
                                    </p:set>
                                    <p:anim calcmode="lin" valueType="num">
                                      <p:cBhvr additive="base">
                                        <p:cTn id="224" dur="500" fill="hold"/>
                                        <p:tgtEl>
                                          <p:spTgt spid="156726"/>
                                        </p:tgtEl>
                                        <p:attrNameLst>
                                          <p:attrName>ppt_x</p:attrName>
                                        </p:attrNameLst>
                                      </p:cBhvr>
                                      <p:tavLst>
                                        <p:tav tm="0">
                                          <p:val>
                                            <p:strVal val="#ppt_x"/>
                                          </p:val>
                                        </p:tav>
                                        <p:tav tm="100000">
                                          <p:val>
                                            <p:strVal val="#ppt_x"/>
                                          </p:val>
                                        </p:tav>
                                      </p:tavLst>
                                    </p:anim>
                                    <p:anim calcmode="lin" valueType="num">
                                      <p:cBhvr additive="base">
                                        <p:cTn id="225" dur="500" fill="hold"/>
                                        <p:tgtEl>
                                          <p:spTgt spid="156726"/>
                                        </p:tgtEl>
                                        <p:attrNameLst>
                                          <p:attrName>ppt_y</p:attrName>
                                        </p:attrNameLst>
                                      </p:cBhvr>
                                      <p:tavLst>
                                        <p:tav tm="0">
                                          <p:val>
                                            <p:strVal val="1+#ppt_h/2"/>
                                          </p:val>
                                        </p:tav>
                                        <p:tav tm="100000">
                                          <p:val>
                                            <p:strVal val="#ppt_y"/>
                                          </p:val>
                                        </p:tav>
                                      </p:tavLst>
                                    </p:anim>
                                  </p:childTnLst>
                                </p:cTn>
                              </p:par>
                              <p:par>
                                <p:cTn id="226" presetID="2" presetClass="entr" presetSubtype="4" fill="hold" grpId="0" nodeType="withEffect">
                                  <p:stCondLst>
                                    <p:cond delay="0"/>
                                  </p:stCondLst>
                                  <p:childTnLst>
                                    <p:set>
                                      <p:cBhvr>
                                        <p:cTn id="227" dur="1" fill="hold">
                                          <p:stCondLst>
                                            <p:cond delay="0"/>
                                          </p:stCondLst>
                                        </p:cTn>
                                        <p:tgtEl>
                                          <p:spTgt spid="156722"/>
                                        </p:tgtEl>
                                        <p:attrNameLst>
                                          <p:attrName>style.visibility</p:attrName>
                                        </p:attrNameLst>
                                      </p:cBhvr>
                                      <p:to>
                                        <p:strVal val="visible"/>
                                      </p:to>
                                    </p:set>
                                    <p:anim calcmode="lin" valueType="num">
                                      <p:cBhvr additive="base">
                                        <p:cTn id="228" dur="500" fill="hold"/>
                                        <p:tgtEl>
                                          <p:spTgt spid="156722"/>
                                        </p:tgtEl>
                                        <p:attrNameLst>
                                          <p:attrName>ppt_x</p:attrName>
                                        </p:attrNameLst>
                                      </p:cBhvr>
                                      <p:tavLst>
                                        <p:tav tm="0">
                                          <p:val>
                                            <p:strVal val="#ppt_x"/>
                                          </p:val>
                                        </p:tav>
                                        <p:tav tm="100000">
                                          <p:val>
                                            <p:strVal val="#ppt_x"/>
                                          </p:val>
                                        </p:tav>
                                      </p:tavLst>
                                    </p:anim>
                                    <p:anim calcmode="lin" valueType="num">
                                      <p:cBhvr additive="base">
                                        <p:cTn id="229" dur="500" fill="hold"/>
                                        <p:tgtEl>
                                          <p:spTgt spid="156722"/>
                                        </p:tgtEl>
                                        <p:attrNameLst>
                                          <p:attrName>ppt_y</p:attrName>
                                        </p:attrNameLst>
                                      </p:cBhvr>
                                      <p:tavLst>
                                        <p:tav tm="0">
                                          <p:val>
                                            <p:strVal val="1+#ppt_h/2"/>
                                          </p:val>
                                        </p:tav>
                                        <p:tav tm="100000">
                                          <p:val>
                                            <p:strVal val="#ppt_y"/>
                                          </p:val>
                                        </p:tav>
                                      </p:tavLst>
                                    </p:anim>
                                  </p:childTnLst>
                                </p:cTn>
                              </p:par>
                              <p:par>
                                <p:cTn id="230" presetID="2" presetClass="entr" presetSubtype="4" fill="hold" grpId="0" nodeType="withEffect">
                                  <p:stCondLst>
                                    <p:cond delay="0"/>
                                  </p:stCondLst>
                                  <p:childTnLst>
                                    <p:set>
                                      <p:cBhvr>
                                        <p:cTn id="231" dur="1" fill="hold">
                                          <p:stCondLst>
                                            <p:cond delay="0"/>
                                          </p:stCondLst>
                                        </p:cTn>
                                        <p:tgtEl>
                                          <p:spTgt spid="156725"/>
                                        </p:tgtEl>
                                        <p:attrNameLst>
                                          <p:attrName>style.visibility</p:attrName>
                                        </p:attrNameLst>
                                      </p:cBhvr>
                                      <p:to>
                                        <p:strVal val="visible"/>
                                      </p:to>
                                    </p:set>
                                    <p:anim calcmode="lin" valueType="num">
                                      <p:cBhvr additive="base">
                                        <p:cTn id="232" dur="500" fill="hold"/>
                                        <p:tgtEl>
                                          <p:spTgt spid="156725"/>
                                        </p:tgtEl>
                                        <p:attrNameLst>
                                          <p:attrName>ppt_x</p:attrName>
                                        </p:attrNameLst>
                                      </p:cBhvr>
                                      <p:tavLst>
                                        <p:tav tm="0">
                                          <p:val>
                                            <p:strVal val="#ppt_x"/>
                                          </p:val>
                                        </p:tav>
                                        <p:tav tm="100000">
                                          <p:val>
                                            <p:strVal val="#ppt_x"/>
                                          </p:val>
                                        </p:tav>
                                      </p:tavLst>
                                    </p:anim>
                                    <p:anim calcmode="lin" valueType="num">
                                      <p:cBhvr additive="base">
                                        <p:cTn id="233" dur="500" fill="hold"/>
                                        <p:tgtEl>
                                          <p:spTgt spid="156725"/>
                                        </p:tgtEl>
                                        <p:attrNameLst>
                                          <p:attrName>ppt_y</p:attrName>
                                        </p:attrNameLst>
                                      </p:cBhvr>
                                      <p:tavLst>
                                        <p:tav tm="0">
                                          <p:val>
                                            <p:strVal val="1+#ppt_h/2"/>
                                          </p:val>
                                        </p:tav>
                                        <p:tav tm="100000">
                                          <p:val>
                                            <p:strVal val="#ppt_y"/>
                                          </p:val>
                                        </p:tav>
                                      </p:tavLst>
                                    </p:anim>
                                  </p:childTnLst>
                                </p:cTn>
                              </p:par>
                              <p:par>
                                <p:cTn id="234" presetID="2" presetClass="entr" presetSubtype="4" fill="hold" grpId="0" nodeType="withEffect">
                                  <p:stCondLst>
                                    <p:cond delay="0"/>
                                  </p:stCondLst>
                                  <p:childTnLst>
                                    <p:set>
                                      <p:cBhvr>
                                        <p:cTn id="235" dur="1" fill="hold">
                                          <p:stCondLst>
                                            <p:cond delay="0"/>
                                          </p:stCondLst>
                                        </p:cTn>
                                        <p:tgtEl>
                                          <p:spTgt spid="156679"/>
                                        </p:tgtEl>
                                        <p:attrNameLst>
                                          <p:attrName>style.visibility</p:attrName>
                                        </p:attrNameLst>
                                      </p:cBhvr>
                                      <p:to>
                                        <p:strVal val="visible"/>
                                      </p:to>
                                    </p:set>
                                    <p:anim calcmode="lin" valueType="num">
                                      <p:cBhvr additive="base">
                                        <p:cTn id="236" dur="500" fill="hold"/>
                                        <p:tgtEl>
                                          <p:spTgt spid="156679"/>
                                        </p:tgtEl>
                                        <p:attrNameLst>
                                          <p:attrName>ppt_x</p:attrName>
                                        </p:attrNameLst>
                                      </p:cBhvr>
                                      <p:tavLst>
                                        <p:tav tm="0">
                                          <p:val>
                                            <p:strVal val="#ppt_x"/>
                                          </p:val>
                                        </p:tav>
                                        <p:tav tm="100000">
                                          <p:val>
                                            <p:strVal val="#ppt_x"/>
                                          </p:val>
                                        </p:tav>
                                      </p:tavLst>
                                    </p:anim>
                                    <p:anim calcmode="lin" valueType="num">
                                      <p:cBhvr additive="base">
                                        <p:cTn id="237" dur="500" fill="hold"/>
                                        <p:tgtEl>
                                          <p:spTgt spid="156679"/>
                                        </p:tgtEl>
                                        <p:attrNameLst>
                                          <p:attrName>ppt_y</p:attrName>
                                        </p:attrNameLst>
                                      </p:cBhvr>
                                      <p:tavLst>
                                        <p:tav tm="0">
                                          <p:val>
                                            <p:strVal val="1+#ppt_h/2"/>
                                          </p:val>
                                        </p:tav>
                                        <p:tav tm="100000">
                                          <p:val>
                                            <p:strVal val="#ppt_y"/>
                                          </p:val>
                                        </p:tav>
                                      </p:tavLst>
                                    </p:anim>
                                  </p:childTnLst>
                                </p:cTn>
                              </p:par>
                              <p:par>
                                <p:cTn id="238" presetID="2" presetClass="entr" presetSubtype="4" fill="hold" grpId="0" nodeType="withEffect">
                                  <p:stCondLst>
                                    <p:cond delay="0"/>
                                  </p:stCondLst>
                                  <p:childTnLst>
                                    <p:set>
                                      <p:cBhvr>
                                        <p:cTn id="239" dur="1" fill="hold">
                                          <p:stCondLst>
                                            <p:cond delay="0"/>
                                          </p:stCondLst>
                                        </p:cTn>
                                        <p:tgtEl>
                                          <p:spTgt spid="156724"/>
                                        </p:tgtEl>
                                        <p:attrNameLst>
                                          <p:attrName>style.visibility</p:attrName>
                                        </p:attrNameLst>
                                      </p:cBhvr>
                                      <p:to>
                                        <p:strVal val="visible"/>
                                      </p:to>
                                    </p:set>
                                    <p:anim calcmode="lin" valueType="num">
                                      <p:cBhvr additive="base">
                                        <p:cTn id="240" dur="500" fill="hold"/>
                                        <p:tgtEl>
                                          <p:spTgt spid="156724"/>
                                        </p:tgtEl>
                                        <p:attrNameLst>
                                          <p:attrName>ppt_x</p:attrName>
                                        </p:attrNameLst>
                                      </p:cBhvr>
                                      <p:tavLst>
                                        <p:tav tm="0">
                                          <p:val>
                                            <p:strVal val="#ppt_x"/>
                                          </p:val>
                                        </p:tav>
                                        <p:tav tm="100000">
                                          <p:val>
                                            <p:strVal val="#ppt_x"/>
                                          </p:val>
                                        </p:tav>
                                      </p:tavLst>
                                    </p:anim>
                                    <p:anim calcmode="lin" valueType="num">
                                      <p:cBhvr additive="base">
                                        <p:cTn id="241" dur="500" fill="hold"/>
                                        <p:tgtEl>
                                          <p:spTgt spid="156724"/>
                                        </p:tgtEl>
                                        <p:attrNameLst>
                                          <p:attrName>ppt_y</p:attrName>
                                        </p:attrNameLst>
                                      </p:cBhvr>
                                      <p:tavLst>
                                        <p:tav tm="0">
                                          <p:val>
                                            <p:strVal val="1+#ppt_h/2"/>
                                          </p:val>
                                        </p:tav>
                                        <p:tav tm="100000">
                                          <p:val>
                                            <p:strVal val="#ppt_y"/>
                                          </p:val>
                                        </p:tav>
                                      </p:tavLst>
                                    </p:anim>
                                  </p:childTnLst>
                                </p:cTn>
                              </p:par>
                            </p:childTnLst>
                          </p:cTn>
                        </p:par>
                      </p:childTnLst>
                    </p:cTn>
                  </p:par>
                  <p:par>
                    <p:cTn id="242" fill="hold" nodeType="clickPar">
                      <p:stCondLst>
                        <p:cond delay="indefinite"/>
                      </p:stCondLst>
                      <p:childTnLst>
                        <p:par>
                          <p:cTn id="243" fill="hold" nodeType="withGroup">
                            <p:stCondLst>
                              <p:cond delay="0"/>
                            </p:stCondLst>
                            <p:childTnLst>
                              <p:par>
                                <p:cTn id="244" presetID="2" presetClass="entr" presetSubtype="4" fill="hold" grpId="0" nodeType="clickEffect">
                                  <p:stCondLst>
                                    <p:cond delay="0"/>
                                  </p:stCondLst>
                                  <p:childTnLst>
                                    <p:set>
                                      <p:cBhvr>
                                        <p:cTn id="245" dur="1" fill="hold">
                                          <p:stCondLst>
                                            <p:cond delay="0"/>
                                          </p:stCondLst>
                                        </p:cTn>
                                        <p:tgtEl>
                                          <p:spTgt spid="156735"/>
                                        </p:tgtEl>
                                        <p:attrNameLst>
                                          <p:attrName>style.visibility</p:attrName>
                                        </p:attrNameLst>
                                      </p:cBhvr>
                                      <p:to>
                                        <p:strVal val="visible"/>
                                      </p:to>
                                    </p:set>
                                    <p:anim calcmode="lin" valueType="num">
                                      <p:cBhvr additive="base">
                                        <p:cTn id="246" dur="500" fill="hold"/>
                                        <p:tgtEl>
                                          <p:spTgt spid="156735"/>
                                        </p:tgtEl>
                                        <p:attrNameLst>
                                          <p:attrName>ppt_x</p:attrName>
                                        </p:attrNameLst>
                                      </p:cBhvr>
                                      <p:tavLst>
                                        <p:tav tm="0">
                                          <p:val>
                                            <p:strVal val="#ppt_x"/>
                                          </p:val>
                                        </p:tav>
                                        <p:tav tm="100000">
                                          <p:val>
                                            <p:strVal val="#ppt_x"/>
                                          </p:val>
                                        </p:tav>
                                      </p:tavLst>
                                    </p:anim>
                                    <p:anim calcmode="lin" valueType="num">
                                      <p:cBhvr additive="base">
                                        <p:cTn id="247" dur="500" fill="hold"/>
                                        <p:tgtEl>
                                          <p:spTgt spid="156735"/>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156734"/>
                                        </p:tgtEl>
                                        <p:attrNameLst>
                                          <p:attrName>style.visibility</p:attrName>
                                        </p:attrNameLst>
                                      </p:cBhvr>
                                      <p:to>
                                        <p:strVal val="visible"/>
                                      </p:to>
                                    </p:set>
                                    <p:anim calcmode="lin" valueType="num">
                                      <p:cBhvr additive="base">
                                        <p:cTn id="250" dur="500" fill="hold"/>
                                        <p:tgtEl>
                                          <p:spTgt spid="156734"/>
                                        </p:tgtEl>
                                        <p:attrNameLst>
                                          <p:attrName>ppt_x</p:attrName>
                                        </p:attrNameLst>
                                      </p:cBhvr>
                                      <p:tavLst>
                                        <p:tav tm="0">
                                          <p:val>
                                            <p:strVal val="#ppt_x"/>
                                          </p:val>
                                        </p:tav>
                                        <p:tav tm="100000">
                                          <p:val>
                                            <p:strVal val="#ppt_x"/>
                                          </p:val>
                                        </p:tav>
                                      </p:tavLst>
                                    </p:anim>
                                    <p:anim calcmode="lin" valueType="num">
                                      <p:cBhvr additive="base">
                                        <p:cTn id="251" dur="500" fill="hold"/>
                                        <p:tgtEl>
                                          <p:spTgt spid="156734"/>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156733"/>
                                        </p:tgtEl>
                                        <p:attrNameLst>
                                          <p:attrName>style.visibility</p:attrName>
                                        </p:attrNameLst>
                                      </p:cBhvr>
                                      <p:to>
                                        <p:strVal val="visible"/>
                                      </p:to>
                                    </p:set>
                                    <p:anim calcmode="lin" valueType="num">
                                      <p:cBhvr additive="base">
                                        <p:cTn id="254" dur="500" fill="hold"/>
                                        <p:tgtEl>
                                          <p:spTgt spid="156733"/>
                                        </p:tgtEl>
                                        <p:attrNameLst>
                                          <p:attrName>ppt_x</p:attrName>
                                        </p:attrNameLst>
                                      </p:cBhvr>
                                      <p:tavLst>
                                        <p:tav tm="0">
                                          <p:val>
                                            <p:strVal val="#ppt_x"/>
                                          </p:val>
                                        </p:tav>
                                        <p:tav tm="100000">
                                          <p:val>
                                            <p:strVal val="#ppt_x"/>
                                          </p:val>
                                        </p:tav>
                                      </p:tavLst>
                                    </p:anim>
                                    <p:anim calcmode="lin" valueType="num">
                                      <p:cBhvr additive="base">
                                        <p:cTn id="255" dur="500" fill="hold"/>
                                        <p:tgtEl>
                                          <p:spTgt spid="156733"/>
                                        </p:tgtEl>
                                        <p:attrNameLst>
                                          <p:attrName>ppt_y</p:attrName>
                                        </p:attrNameLst>
                                      </p:cBhvr>
                                      <p:tavLst>
                                        <p:tav tm="0">
                                          <p:val>
                                            <p:strVal val="1+#ppt_h/2"/>
                                          </p:val>
                                        </p:tav>
                                        <p:tav tm="100000">
                                          <p:val>
                                            <p:strVal val="#ppt_y"/>
                                          </p:val>
                                        </p:tav>
                                      </p:tavLst>
                                    </p:anim>
                                  </p:childTnLst>
                                </p:cTn>
                              </p:par>
                            </p:childTnLst>
                          </p:cTn>
                        </p:par>
                      </p:childTnLst>
                    </p:cTn>
                  </p:par>
                  <p:par>
                    <p:cTn id="256" fill="hold" nodeType="clickPar">
                      <p:stCondLst>
                        <p:cond delay="indefinite"/>
                      </p:stCondLst>
                      <p:childTnLst>
                        <p:par>
                          <p:cTn id="257" fill="hold" nodeType="withGroup">
                            <p:stCondLst>
                              <p:cond delay="0"/>
                            </p:stCondLst>
                            <p:childTnLst>
                              <p:par>
                                <p:cTn id="258" presetID="2" presetClass="entr" presetSubtype="4" fill="hold" grpId="0" nodeType="clickEffect">
                                  <p:stCondLst>
                                    <p:cond delay="0"/>
                                  </p:stCondLst>
                                  <p:childTnLst>
                                    <p:set>
                                      <p:cBhvr>
                                        <p:cTn id="259" dur="1" fill="hold">
                                          <p:stCondLst>
                                            <p:cond delay="0"/>
                                          </p:stCondLst>
                                        </p:cTn>
                                        <p:tgtEl>
                                          <p:spTgt spid="156731"/>
                                        </p:tgtEl>
                                        <p:attrNameLst>
                                          <p:attrName>style.visibility</p:attrName>
                                        </p:attrNameLst>
                                      </p:cBhvr>
                                      <p:to>
                                        <p:strVal val="visible"/>
                                      </p:to>
                                    </p:set>
                                    <p:anim calcmode="lin" valueType="num">
                                      <p:cBhvr additive="base">
                                        <p:cTn id="260" dur="500" fill="hold"/>
                                        <p:tgtEl>
                                          <p:spTgt spid="156731"/>
                                        </p:tgtEl>
                                        <p:attrNameLst>
                                          <p:attrName>ppt_x</p:attrName>
                                        </p:attrNameLst>
                                      </p:cBhvr>
                                      <p:tavLst>
                                        <p:tav tm="0">
                                          <p:val>
                                            <p:strVal val="#ppt_x"/>
                                          </p:val>
                                        </p:tav>
                                        <p:tav tm="100000">
                                          <p:val>
                                            <p:strVal val="#ppt_x"/>
                                          </p:val>
                                        </p:tav>
                                      </p:tavLst>
                                    </p:anim>
                                    <p:anim calcmode="lin" valueType="num">
                                      <p:cBhvr additive="base">
                                        <p:cTn id="261" dur="500" fill="hold"/>
                                        <p:tgtEl>
                                          <p:spTgt spid="156731"/>
                                        </p:tgtEl>
                                        <p:attrNameLst>
                                          <p:attrName>ppt_y</p:attrName>
                                        </p:attrNameLst>
                                      </p:cBhvr>
                                      <p:tavLst>
                                        <p:tav tm="0">
                                          <p:val>
                                            <p:strVal val="1+#ppt_h/2"/>
                                          </p:val>
                                        </p:tav>
                                        <p:tav tm="100000">
                                          <p:val>
                                            <p:strVal val="#ppt_y"/>
                                          </p:val>
                                        </p:tav>
                                      </p:tavLst>
                                    </p:anim>
                                  </p:childTnLst>
                                </p:cTn>
                              </p:par>
                              <p:par>
                                <p:cTn id="262" presetID="2" presetClass="entr" presetSubtype="4" fill="hold" grpId="0" nodeType="withEffect">
                                  <p:stCondLst>
                                    <p:cond delay="0"/>
                                  </p:stCondLst>
                                  <p:childTnLst>
                                    <p:set>
                                      <p:cBhvr>
                                        <p:cTn id="263" dur="1" fill="hold">
                                          <p:stCondLst>
                                            <p:cond delay="0"/>
                                          </p:stCondLst>
                                        </p:cTn>
                                        <p:tgtEl>
                                          <p:spTgt spid="156729"/>
                                        </p:tgtEl>
                                        <p:attrNameLst>
                                          <p:attrName>style.visibility</p:attrName>
                                        </p:attrNameLst>
                                      </p:cBhvr>
                                      <p:to>
                                        <p:strVal val="visible"/>
                                      </p:to>
                                    </p:set>
                                    <p:anim calcmode="lin" valueType="num">
                                      <p:cBhvr additive="base">
                                        <p:cTn id="264" dur="500" fill="hold"/>
                                        <p:tgtEl>
                                          <p:spTgt spid="156729"/>
                                        </p:tgtEl>
                                        <p:attrNameLst>
                                          <p:attrName>ppt_x</p:attrName>
                                        </p:attrNameLst>
                                      </p:cBhvr>
                                      <p:tavLst>
                                        <p:tav tm="0">
                                          <p:val>
                                            <p:strVal val="#ppt_x"/>
                                          </p:val>
                                        </p:tav>
                                        <p:tav tm="100000">
                                          <p:val>
                                            <p:strVal val="#ppt_x"/>
                                          </p:val>
                                        </p:tav>
                                      </p:tavLst>
                                    </p:anim>
                                    <p:anim calcmode="lin" valueType="num">
                                      <p:cBhvr additive="base">
                                        <p:cTn id="265" dur="500" fill="hold"/>
                                        <p:tgtEl>
                                          <p:spTgt spid="156729"/>
                                        </p:tgtEl>
                                        <p:attrNameLst>
                                          <p:attrName>ppt_y</p:attrName>
                                        </p:attrNameLst>
                                      </p:cBhvr>
                                      <p:tavLst>
                                        <p:tav tm="0">
                                          <p:val>
                                            <p:strVal val="1+#ppt_h/2"/>
                                          </p:val>
                                        </p:tav>
                                        <p:tav tm="100000">
                                          <p:val>
                                            <p:strVal val="#ppt_y"/>
                                          </p:val>
                                        </p:tav>
                                      </p:tavLst>
                                    </p:anim>
                                  </p:childTnLst>
                                </p:cTn>
                              </p:par>
                              <p:par>
                                <p:cTn id="266" presetID="2" presetClass="entr" presetSubtype="4" fill="hold" grpId="0" nodeType="withEffect">
                                  <p:stCondLst>
                                    <p:cond delay="0"/>
                                  </p:stCondLst>
                                  <p:childTnLst>
                                    <p:set>
                                      <p:cBhvr>
                                        <p:cTn id="267" dur="1" fill="hold">
                                          <p:stCondLst>
                                            <p:cond delay="0"/>
                                          </p:stCondLst>
                                        </p:cTn>
                                        <p:tgtEl>
                                          <p:spTgt spid="156728"/>
                                        </p:tgtEl>
                                        <p:attrNameLst>
                                          <p:attrName>style.visibility</p:attrName>
                                        </p:attrNameLst>
                                      </p:cBhvr>
                                      <p:to>
                                        <p:strVal val="visible"/>
                                      </p:to>
                                    </p:set>
                                    <p:anim calcmode="lin" valueType="num">
                                      <p:cBhvr additive="base">
                                        <p:cTn id="268" dur="500" fill="hold"/>
                                        <p:tgtEl>
                                          <p:spTgt spid="156728"/>
                                        </p:tgtEl>
                                        <p:attrNameLst>
                                          <p:attrName>ppt_x</p:attrName>
                                        </p:attrNameLst>
                                      </p:cBhvr>
                                      <p:tavLst>
                                        <p:tav tm="0">
                                          <p:val>
                                            <p:strVal val="#ppt_x"/>
                                          </p:val>
                                        </p:tav>
                                        <p:tav tm="100000">
                                          <p:val>
                                            <p:strVal val="#ppt_x"/>
                                          </p:val>
                                        </p:tav>
                                      </p:tavLst>
                                    </p:anim>
                                    <p:anim calcmode="lin" valueType="num">
                                      <p:cBhvr additive="base">
                                        <p:cTn id="269" dur="500" fill="hold"/>
                                        <p:tgtEl>
                                          <p:spTgt spid="156728"/>
                                        </p:tgtEl>
                                        <p:attrNameLst>
                                          <p:attrName>ppt_y</p:attrName>
                                        </p:attrNameLst>
                                      </p:cBhvr>
                                      <p:tavLst>
                                        <p:tav tm="0">
                                          <p:val>
                                            <p:strVal val="1+#ppt_h/2"/>
                                          </p:val>
                                        </p:tav>
                                        <p:tav tm="100000">
                                          <p:val>
                                            <p:strVal val="#ppt_y"/>
                                          </p:val>
                                        </p:tav>
                                      </p:tavLst>
                                    </p:anim>
                                  </p:childTnLst>
                                </p:cTn>
                              </p:par>
                              <p:par>
                                <p:cTn id="270" presetID="2" presetClass="entr" presetSubtype="4" fill="hold" grpId="0" nodeType="withEffect">
                                  <p:stCondLst>
                                    <p:cond delay="0"/>
                                  </p:stCondLst>
                                  <p:childTnLst>
                                    <p:set>
                                      <p:cBhvr>
                                        <p:cTn id="271" dur="1" fill="hold">
                                          <p:stCondLst>
                                            <p:cond delay="0"/>
                                          </p:stCondLst>
                                        </p:cTn>
                                        <p:tgtEl>
                                          <p:spTgt spid="156727"/>
                                        </p:tgtEl>
                                        <p:attrNameLst>
                                          <p:attrName>style.visibility</p:attrName>
                                        </p:attrNameLst>
                                      </p:cBhvr>
                                      <p:to>
                                        <p:strVal val="visible"/>
                                      </p:to>
                                    </p:set>
                                    <p:anim calcmode="lin" valueType="num">
                                      <p:cBhvr additive="base">
                                        <p:cTn id="272" dur="500" fill="hold"/>
                                        <p:tgtEl>
                                          <p:spTgt spid="156727"/>
                                        </p:tgtEl>
                                        <p:attrNameLst>
                                          <p:attrName>ppt_x</p:attrName>
                                        </p:attrNameLst>
                                      </p:cBhvr>
                                      <p:tavLst>
                                        <p:tav tm="0">
                                          <p:val>
                                            <p:strVal val="#ppt_x"/>
                                          </p:val>
                                        </p:tav>
                                        <p:tav tm="100000">
                                          <p:val>
                                            <p:strVal val="#ppt_x"/>
                                          </p:val>
                                        </p:tav>
                                      </p:tavLst>
                                    </p:anim>
                                    <p:anim calcmode="lin" valueType="num">
                                      <p:cBhvr additive="base">
                                        <p:cTn id="273" dur="500" fill="hold"/>
                                        <p:tgtEl>
                                          <p:spTgt spid="156727"/>
                                        </p:tgtEl>
                                        <p:attrNameLst>
                                          <p:attrName>ppt_y</p:attrName>
                                        </p:attrNameLst>
                                      </p:cBhvr>
                                      <p:tavLst>
                                        <p:tav tm="0">
                                          <p:val>
                                            <p:strVal val="1+#ppt_h/2"/>
                                          </p:val>
                                        </p:tav>
                                        <p:tav tm="100000">
                                          <p:val>
                                            <p:strVal val="#ppt_y"/>
                                          </p:val>
                                        </p:tav>
                                      </p:tavLst>
                                    </p:anim>
                                  </p:childTnLst>
                                </p:cTn>
                              </p:par>
                            </p:childTnLst>
                          </p:cTn>
                        </p:par>
                      </p:childTnLst>
                    </p:cTn>
                  </p:par>
                  <p:par>
                    <p:cTn id="274" fill="hold" nodeType="clickPar">
                      <p:stCondLst>
                        <p:cond delay="indefinite"/>
                      </p:stCondLst>
                      <p:childTnLst>
                        <p:par>
                          <p:cTn id="275" fill="hold" nodeType="withGroup">
                            <p:stCondLst>
                              <p:cond delay="0"/>
                            </p:stCondLst>
                            <p:childTnLst>
                              <p:par>
                                <p:cTn id="276" presetID="2" presetClass="entr" presetSubtype="4" fill="hold" grpId="0" nodeType="clickEffect">
                                  <p:stCondLst>
                                    <p:cond delay="0"/>
                                  </p:stCondLst>
                                  <p:childTnLst>
                                    <p:set>
                                      <p:cBhvr>
                                        <p:cTn id="277" dur="1" fill="hold">
                                          <p:stCondLst>
                                            <p:cond delay="0"/>
                                          </p:stCondLst>
                                        </p:cTn>
                                        <p:tgtEl>
                                          <p:spTgt spid="156677"/>
                                        </p:tgtEl>
                                        <p:attrNameLst>
                                          <p:attrName>style.visibility</p:attrName>
                                        </p:attrNameLst>
                                      </p:cBhvr>
                                      <p:to>
                                        <p:strVal val="visible"/>
                                      </p:to>
                                    </p:set>
                                    <p:anim calcmode="lin" valueType="num">
                                      <p:cBhvr additive="base">
                                        <p:cTn id="278" dur="500" fill="hold"/>
                                        <p:tgtEl>
                                          <p:spTgt spid="156677"/>
                                        </p:tgtEl>
                                        <p:attrNameLst>
                                          <p:attrName>ppt_x</p:attrName>
                                        </p:attrNameLst>
                                      </p:cBhvr>
                                      <p:tavLst>
                                        <p:tav tm="0">
                                          <p:val>
                                            <p:strVal val="#ppt_x"/>
                                          </p:val>
                                        </p:tav>
                                        <p:tav tm="100000">
                                          <p:val>
                                            <p:strVal val="#ppt_x"/>
                                          </p:val>
                                        </p:tav>
                                      </p:tavLst>
                                    </p:anim>
                                    <p:anim calcmode="lin" valueType="num">
                                      <p:cBhvr additive="base">
                                        <p:cTn id="279" dur="500" fill="hold"/>
                                        <p:tgtEl>
                                          <p:spTgt spid="156677"/>
                                        </p:tgtEl>
                                        <p:attrNameLst>
                                          <p:attrName>ppt_y</p:attrName>
                                        </p:attrNameLst>
                                      </p:cBhvr>
                                      <p:tavLst>
                                        <p:tav tm="0">
                                          <p:val>
                                            <p:strVal val="1+#ppt_h/2"/>
                                          </p:val>
                                        </p:tav>
                                        <p:tav tm="100000">
                                          <p:val>
                                            <p:strVal val="#ppt_y"/>
                                          </p:val>
                                        </p:tav>
                                      </p:tavLst>
                                    </p:anim>
                                  </p:childTnLst>
                                </p:cTn>
                              </p:par>
                            </p:childTnLst>
                          </p:cTn>
                        </p:par>
                      </p:childTnLst>
                    </p:cTn>
                  </p:par>
                  <p:par>
                    <p:cTn id="280" fill="hold" nodeType="clickPar">
                      <p:stCondLst>
                        <p:cond delay="indefinite"/>
                      </p:stCondLst>
                      <p:childTnLst>
                        <p:par>
                          <p:cTn id="281" fill="hold" nodeType="withGroup">
                            <p:stCondLst>
                              <p:cond delay="0"/>
                            </p:stCondLst>
                            <p:childTnLst>
                              <p:par>
                                <p:cTn id="282" presetID="2" presetClass="entr" presetSubtype="4" fill="hold" grpId="0" nodeType="clickEffect">
                                  <p:stCondLst>
                                    <p:cond delay="0"/>
                                  </p:stCondLst>
                                  <p:childTnLst>
                                    <p:set>
                                      <p:cBhvr>
                                        <p:cTn id="283" dur="1" fill="hold">
                                          <p:stCondLst>
                                            <p:cond delay="0"/>
                                          </p:stCondLst>
                                        </p:cTn>
                                        <p:tgtEl>
                                          <p:spTgt spid="156732"/>
                                        </p:tgtEl>
                                        <p:attrNameLst>
                                          <p:attrName>style.visibility</p:attrName>
                                        </p:attrNameLst>
                                      </p:cBhvr>
                                      <p:to>
                                        <p:strVal val="visible"/>
                                      </p:to>
                                    </p:set>
                                    <p:anim calcmode="lin" valueType="num">
                                      <p:cBhvr additive="base">
                                        <p:cTn id="284" dur="500" fill="hold"/>
                                        <p:tgtEl>
                                          <p:spTgt spid="156732"/>
                                        </p:tgtEl>
                                        <p:attrNameLst>
                                          <p:attrName>ppt_x</p:attrName>
                                        </p:attrNameLst>
                                      </p:cBhvr>
                                      <p:tavLst>
                                        <p:tav tm="0">
                                          <p:val>
                                            <p:strVal val="#ppt_x"/>
                                          </p:val>
                                        </p:tav>
                                        <p:tav tm="100000">
                                          <p:val>
                                            <p:strVal val="#ppt_x"/>
                                          </p:val>
                                        </p:tav>
                                      </p:tavLst>
                                    </p:anim>
                                    <p:anim calcmode="lin" valueType="num">
                                      <p:cBhvr additive="base">
                                        <p:cTn id="285" dur="500" fill="hold"/>
                                        <p:tgtEl>
                                          <p:spTgt spid="156732"/>
                                        </p:tgtEl>
                                        <p:attrNameLst>
                                          <p:attrName>ppt_y</p:attrName>
                                        </p:attrNameLst>
                                      </p:cBhvr>
                                      <p:tavLst>
                                        <p:tav tm="0">
                                          <p:val>
                                            <p:strVal val="1+#ppt_h/2"/>
                                          </p:val>
                                        </p:tav>
                                        <p:tav tm="100000">
                                          <p:val>
                                            <p:strVal val="#ppt_y"/>
                                          </p:val>
                                        </p:tav>
                                      </p:tavLst>
                                    </p:anim>
                                  </p:childTnLst>
                                </p:cTn>
                              </p:par>
                              <p:par>
                                <p:cTn id="286" presetID="2" presetClass="entr" presetSubtype="4" fill="hold" grpId="0" nodeType="withEffect">
                                  <p:stCondLst>
                                    <p:cond delay="0"/>
                                  </p:stCondLst>
                                  <p:childTnLst>
                                    <p:set>
                                      <p:cBhvr>
                                        <p:cTn id="287" dur="1" fill="hold">
                                          <p:stCondLst>
                                            <p:cond delay="0"/>
                                          </p:stCondLst>
                                        </p:cTn>
                                        <p:tgtEl>
                                          <p:spTgt spid="156678"/>
                                        </p:tgtEl>
                                        <p:attrNameLst>
                                          <p:attrName>style.visibility</p:attrName>
                                        </p:attrNameLst>
                                      </p:cBhvr>
                                      <p:to>
                                        <p:strVal val="visible"/>
                                      </p:to>
                                    </p:set>
                                    <p:anim calcmode="lin" valueType="num">
                                      <p:cBhvr additive="base">
                                        <p:cTn id="288" dur="500" fill="hold"/>
                                        <p:tgtEl>
                                          <p:spTgt spid="156678"/>
                                        </p:tgtEl>
                                        <p:attrNameLst>
                                          <p:attrName>ppt_x</p:attrName>
                                        </p:attrNameLst>
                                      </p:cBhvr>
                                      <p:tavLst>
                                        <p:tav tm="0">
                                          <p:val>
                                            <p:strVal val="#ppt_x"/>
                                          </p:val>
                                        </p:tav>
                                        <p:tav tm="100000">
                                          <p:val>
                                            <p:strVal val="#ppt_x"/>
                                          </p:val>
                                        </p:tav>
                                      </p:tavLst>
                                    </p:anim>
                                    <p:anim calcmode="lin" valueType="num">
                                      <p:cBhvr additive="base">
                                        <p:cTn id="289" dur="500" fill="hold"/>
                                        <p:tgtEl>
                                          <p:spTgt spid="156678"/>
                                        </p:tgtEl>
                                        <p:attrNameLst>
                                          <p:attrName>ppt_y</p:attrName>
                                        </p:attrNameLst>
                                      </p:cBhvr>
                                      <p:tavLst>
                                        <p:tav tm="0">
                                          <p:val>
                                            <p:strVal val="1+#ppt_h/2"/>
                                          </p:val>
                                        </p:tav>
                                        <p:tav tm="100000">
                                          <p:val>
                                            <p:strVal val="#ppt_y"/>
                                          </p:val>
                                        </p:tav>
                                      </p:tavLst>
                                    </p:anim>
                                  </p:childTnLst>
                                </p:cTn>
                              </p:par>
                              <p:par>
                                <p:cTn id="290" presetID="2" presetClass="entr" presetSubtype="4" fill="hold" grpId="0" nodeType="withEffect">
                                  <p:stCondLst>
                                    <p:cond delay="0"/>
                                  </p:stCondLst>
                                  <p:childTnLst>
                                    <p:set>
                                      <p:cBhvr>
                                        <p:cTn id="291" dur="1" fill="hold">
                                          <p:stCondLst>
                                            <p:cond delay="0"/>
                                          </p:stCondLst>
                                        </p:cTn>
                                        <p:tgtEl>
                                          <p:spTgt spid="156730"/>
                                        </p:tgtEl>
                                        <p:attrNameLst>
                                          <p:attrName>style.visibility</p:attrName>
                                        </p:attrNameLst>
                                      </p:cBhvr>
                                      <p:to>
                                        <p:strVal val="visible"/>
                                      </p:to>
                                    </p:set>
                                    <p:anim calcmode="lin" valueType="num">
                                      <p:cBhvr additive="base">
                                        <p:cTn id="292" dur="500" fill="hold"/>
                                        <p:tgtEl>
                                          <p:spTgt spid="156730"/>
                                        </p:tgtEl>
                                        <p:attrNameLst>
                                          <p:attrName>ppt_x</p:attrName>
                                        </p:attrNameLst>
                                      </p:cBhvr>
                                      <p:tavLst>
                                        <p:tav tm="0">
                                          <p:val>
                                            <p:strVal val="#ppt_x"/>
                                          </p:val>
                                        </p:tav>
                                        <p:tav tm="100000">
                                          <p:val>
                                            <p:strVal val="#ppt_x"/>
                                          </p:val>
                                        </p:tav>
                                      </p:tavLst>
                                    </p:anim>
                                    <p:anim calcmode="lin" valueType="num">
                                      <p:cBhvr additive="base">
                                        <p:cTn id="293" dur="500" fill="hold"/>
                                        <p:tgtEl>
                                          <p:spTgt spid="1567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7" grpId="0" animBg="1"/>
      <p:bldP spid="156678" grpId="0" animBg="1"/>
      <p:bldP spid="156679" grpId="0" animBg="1"/>
      <p:bldP spid="156680" grpId="0" animBg="1"/>
      <p:bldP spid="156681" grpId="0" animBg="1"/>
      <p:bldP spid="156682" grpId="0" animBg="1"/>
      <p:bldP spid="156683" grpId="0" animBg="1"/>
      <p:bldP spid="156684" grpId="0" animBg="1"/>
      <p:bldP spid="156685" grpId="0" animBg="1"/>
      <p:bldP spid="156686" grpId="0" animBg="1"/>
      <p:bldP spid="156687" grpId="0" animBg="1"/>
      <p:bldP spid="156688" grpId="0" animBg="1"/>
      <p:bldP spid="156689" grpId="0" animBg="1"/>
      <p:bldP spid="156690" grpId="0" animBg="1"/>
      <p:bldP spid="156691" grpId="0" animBg="1"/>
      <p:bldP spid="156692" grpId="0"/>
      <p:bldP spid="156693" grpId="0"/>
      <p:bldP spid="156695" grpId="0" animBg="1"/>
      <p:bldP spid="156696" grpId="0"/>
      <p:bldP spid="156697" grpId="0"/>
      <p:bldP spid="156698" grpId="0" animBg="1"/>
      <p:bldP spid="156699" grpId="0"/>
      <p:bldP spid="156700" grpId="0" animBg="1"/>
      <p:bldP spid="156701" grpId="0"/>
      <p:bldP spid="156702" grpId="0"/>
      <p:bldP spid="156703" grpId="0"/>
      <p:bldP spid="156704" grpId="0"/>
      <p:bldP spid="156705" grpId="0" animBg="1"/>
      <p:bldP spid="156706" grpId="0"/>
      <p:bldP spid="156707" grpId="0" animBg="1"/>
      <p:bldP spid="156708" grpId="0" animBg="1"/>
      <p:bldP spid="156709" grpId="0" animBg="1"/>
      <p:bldP spid="156710" grpId="0"/>
      <p:bldP spid="156711" grpId="0"/>
      <p:bldP spid="156712" grpId="0"/>
      <p:bldP spid="156713" grpId="0" animBg="1"/>
      <p:bldP spid="156714" grpId="0" animBg="1"/>
      <p:bldP spid="156715" grpId="0"/>
      <p:bldP spid="156716" grpId="0"/>
      <p:bldP spid="156717" grpId="0" animBg="1"/>
      <p:bldP spid="156718" grpId="0"/>
      <p:bldP spid="156719" grpId="0" animBg="1"/>
      <p:bldP spid="156720" grpId="0" animBg="1"/>
      <p:bldP spid="156721" grpId="0"/>
      <p:bldP spid="156722" grpId="0" animBg="1"/>
      <p:bldP spid="156723" grpId="0" animBg="1"/>
      <p:bldP spid="156724" grpId="0"/>
      <p:bldP spid="156725" grpId="0"/>
      <p:bldP spid="156726" grpId="0"/>
      <p:bldP spid="156727" grpId="0" animBg="1"/>
      <p:bldP spid="156728" grpId="0"/>
      <p:bldP spid="156729" grpId="0" animBg="1"/>
      <p:bldP spid="156730" grpId="0" animBg="1"/>
      <p:bldP spid="156731" grpId="0" animBg="1"/>
      <p:bldP spid="156732" grpId="0"/>
      <p:bldP spid="156733" grpId="0" animBg="1"/>
      <p:bldP spid="156734" grpId="0" animBg="1"/>
      <p:bldP spid="156735" grpId="0" animBg="1"/>
      <p:bldP spid="156736" grpId="0" animBg="1"/>
      <p:bldP spid="156737" grpId="0"/>
      <p:bldP spid="156738" grpId="0" animBg="1"/>
      <p:bldP spid="156739" grpId="0" animBg="1"/>
      <p:bldP spid="156739" grpId="1" animBg="1"/>
      <p:bldP spid="156740" grpId="0" animBg="1"/>
      <p:bldP spid="156740" grpId="1" animBg="1"/>
      <p:bldP spid="156741" grpId="0" animBg="1"/>
      <p:bldP spid="15674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05556"/>
            <a:ext cx="9144000" cy="6152444"/>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323528" y="2204864"/>
            <a:ext cx="8272016" cy="3949700"/>
          </a:xfrm>
          <a:prstGeom prst="rect">
            <a:avLst/>
          </a:prstGeom>
        </p:spPr>
      </p:pic>
      <p:grpSp>
        <p:nvGrpSpPr>
          <p:cNvPr id="2" name="Group 1"/>
          <p:cNvGrpSpPr/>
          <p:nvPr/>
        </p:nvGrpSpPr>
        <p:grpSpPr>
          <a:xfrm>
            <a:off x="1979712" y="2708920"/>
            <a:ext cx="6408712" cy="2808312"/>
            <a:chOff x="1979712" y="2708920"/>
            <a:chExt cx="6408712" cy="2808312"/>
          </a:xfrm>
        </p:grpSpPr>
        <p:sp>
          <p:nvSpPr>
            <p:cNvPr id="5" name="Line Callout 1 4"/>
            <p:cNvSpPr/>
            <p:nvPr/>
          </p:nvSpPr>
          <p:spPr bwMode="auto">
            <a:xfrm>
              <a:off x="7092280" y="5229200"/>
              <a:ext cx="720080" cy="288032"/>
            </a:xfrm>
            <a:prstGeom prst="borderCallout1">
              <a:avLst>
                <a:gd name="adj1" fmla="val 18750"/>
                <a:gd name="adj2" fmla="val -8333"/>
                <a:gd name="adj3" fmla="val -126528"/>
                <a:gd name="adj4" fmla="val -38333"/>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ＭＳ Ｐゴシック" pitchFamily="34" charset="-128"/>
                </a:rPr>
                <a:t>3890</a:t>
              </a:r>
            </a:p>
          </p:txBody>
        </p:sp>
        <p:sp>
          <p:nvSpPr>
            <p:cNvPr id="8" name="Line Callout 1 7"/>
            <p:cNvSpPr/>
            <p:nvPr/>
          </p:nvSpPr>
          <p:spPr bwMode="auto">
            <a:xfrm>
              <a:off x="6804248" y="3789040"/>
              <a:ext cx="720080" cy="288032"/>
            </a:xfrm>
            <a:prstGeom prst="borderCallout1">
              <a:avLst>
                <a:gd name="adj1" fmla="val 18750"/>
                <a:gd name="adj2" fmla="val -8333"/>
                <a:gd name="adj3" fmla="val -25605"/>
                <a:gd name="adj4" fmla="val -3620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pitchFamily="34" charset="0"/>
                  <a:ea typeface="ＭＳ Ｐゴシック" pitchFamily="34" charset="-128"/>
                </a:rPr>
                <a:t>393</a:t>
              </a:r>
              <a:endParaRPr kumimoji="0" lang="en-US" sz="12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9" name="Line Callout 1 8"/>
            <p:cNvSpPr/>
            <p:nvPr/>
          </p:nvSpPr>
          <p:spPr bwMode="auto">
            <a:xfrm>
              <a:off x="7668344" y="4365104"/>
              <a:ext cx="720080" cy="288032"/>
            </a:xfrm>
            <a:prstGeom prst="borderCallout1">
              <a:avLst>
                <a:gd name="adj1" fmla="val 18750"/>
                <a:gd name="adj2" fmla="val -8333"/>
                <a:gd name="adj3" fmla="val -25605"/>
                <a:gd name="adj4" fmla="val -3620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pitchFamily="34" charset="0"/>
                  <a:ea typeface="ＭＳ Ｐゴシック" pitchFamily="34" charset="-128"/>
                </a:rPr>
                <a:t>302</a:t>
              </a:r>
              <a:endParaRPr kumimoji="0" lang="en-US" sz="12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10" name="Line Callout 1 9"/>
            <p:cNvSpPr/>
            <p:nvPr/>
          </p:nvSpPr>
          <p:spPr bwMode="auto">
            <a:xfrm>
              <a:off x="6156176" y="3284984"/>
              <a:ext cx="720080" cy="288032"/>
            </a:xfrm>
            <a:prstGeom prst="borderCallout1">
              <a:avLst>
                <a:gd name="adj1" fmla="val 18750"/>
                <a:gd name="adj2" fmla="val -8333"/>
                <a:gd name="adj3" fmla="val -25605"/>
                <a:gd name="adj4" fmla="val -3620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pitchFamily="34" charset="0"/>
                  <a:ea typeface="ＭＳ Ｐゴシック" pitchFamily="34" charset="-128"/>
                </a:rPr>
                <a:t>136</a:t>
              </a:r>
              <a:endParaRPr kumimoji="0" lang="en-US" sz="12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13" name="Line Callout 1 12"/>
            <p:cNvSpPr/>
            <p:nvPr/>
          </p:nvSpPr>
          <p:spPr bwMode="auto">
            <a:xfrm>
              <a:off x="5076056" y="2708920"/>
              <a:ext cx="720080" cy="288032"/>
            </a:xfrm>
            <a:prstGeom prst="borderCallout1">
              <a:avLst>
                <a:gd name="adj1" fmla="val 18750"/>
                <a:gd name="adj2" fmla="val -8333"/>
                <a:gd name="adj3" fmla="val -25605"/>
                <a:gd name="adj4" fmla="val -3620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pitchFamily="34" charset="0"/>
                  <a:ea typeface="ＭＳ Ｐゴシック" pitchFamily="34" charset="-128"/>
                </a:rPr>
                <a:t>122</a:t>
              </a:r>
              <a:endParaRPr kumimoji="0" lang="en-US" sz="12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14" name="Line Callout 1 13"/>
            <p:cNvSpPr/>
            <p:nvPr/>
          </p:nvSpPr>
          <p:spPr bwMode="auto">
            <a:xfrm>
              <a:off x="5004048" y="4941168"/>
              <a:ext cx="720080" cy="288032"/>
            </a:xfrm>
            <a:prstGeom prst="borderCallout1">
              <a:avLst>
                <a:gd name="adj1" fmla="val 18750"/>
                <a:gd name="adj2" fmla="val -8333"/>
                <a:gd name="adj3" fmla="val -25605"/>
                <a:gd name="adj4" fmla="val -3620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pitchFamily="34" charset="0"/>
                  <a:ea typeface="ＭＳ Ｐゴシック" pitchFamily="34" charset="-128"/>
                </a:rPr>
                <a:t>2237</a:t>
              </a:r>
              <a:endParaRPr kumimoji="0" lang="en-US" sz="12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15" name="Line Callout 1 14"/>
            <p:cNvSpPr/>
            <p:nvPr/>
          </p:nvSpPr>
          <p:spPr bwMode="auto">
            <a:xfrm>
              <a:off x="2771800" y="4509120"/>
              <a:ext cx="720080" cy="288032"/>
            </a:xfrm>
            <a:prstGeom prst="borderCallout1">
              <a:avLst>
                <a:gd name="adj1" fmla="val 18750"/>
                <a:gd name="adj2" fmla="val -8333"/>
                <a:gd name="adj3" fmla="val -25605"/>
                <a:gd name="adj4" fmla="val -3620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latin typeface="Arial" pitchFamily="34" charset="0"/>
                  <a:ea typeface="ＭＳ Ｐゴシック" pitchFamily="34" charset="-128"/>
                </a:rPr>
                <a:t>2</a:t>
              </a:r>
              <a:r>
                <a:rPr lang="en-US" dirty="0" smtClean="0">
                  <a:latin typeface="Arial" pitchFamily="34" charset="0"/>
                  <a:ea typeface="ＭＳ Ｐゴシック" pitchFamily="34" charset="-128"/>
                </a:rPr>
                <a:t>907</a:t>
              </a:r>
              <a:endParaRPr kumimoji="0" lang="en-US" sz="12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16" name="Line Callout 1 15"/>
            <p:cNvSpPr/>
            <p:nvPr/>
          </p:nvSpPr>
          <p:spPr bwMode="auto">
            <a:xfrm>
              <a:off x="2987824" y="4077072"/>
              <a:ext cx="720080" cy="288032"/>
            </a:xfrm>
            <a:prstGeom prst="borderCallout1">
              <a:avLst>
                <a:gd name="adj1" fmla="val 18750"/>
                <a:gd name="adj2" fmla="val -8333"/>
                <a:gd name="adj3" fmla="val -25605"/>
                <a:gd name="adj4" fmla="val -3620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pitchFamily="34" charset="0"/>
                  <a:ea typeface="ＭＳ Ｐゴシック" pitchFamily="34" charset="-128"/>
                </a:rPr>
                <a:t>239</a:t>
              </a:r>
              <a:endParaRPr kumimoji="0" lang="en-US" sz="12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17" name="Line Callout 1 16"/>
            <p:cNvSpPr/>
            <p:nvPr/>
          </p:nvSpPr>
          <p:spPr bwMode="auto">
            <a:xfrm>
              <a:off x="4355976" y="4077072"/>
              <a:ext cx="720080" cy="288032"/>
            </a:xfrm>
            <a:prstGeom prst="borderCallout1">
              <a:avLst>
                <a:gd name="adj1" fmla="val 18750"/>
                <a:gd name="adj2" fmla="val -8333"/>
                <a:gd name="adj3" fmla="val -25605"/>
                <a:gd name="adj4" fmla="val -3620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pitchFamily="34" charset="0"/>
                  <a:ea typeface="ＭＳ Ｐゴシック" pitchFamily="34" charset="-128"/>
                </a:rPr>
                <a:t>1693</a:t>
              </a:r>
              <a:endParaRPr kumimoji="0" lang="en-US" sz="12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18" name="Line Callout 1 17"/>
            <p:cNvSpPr/>
            <p:nvPr/>
          </p:nvSpPr>
          <p:spPr bwMode="auto">
            <a:xfrm>
              <a:off x="4716016" y="3861048"/>
              <a:ext cx="720080" cy="288032"/>
            </a:xfrm>
            <a:prstGeom prst="borderCallout1">
              <a:avLst>
                <a:gd name="adj1" fmla="val 18750"/>
                <a:gd name="adj2" fmla="val -8333"/>
                <a:gd name="adj3" fmla="val -25605"/>
                <a:gd name="adj4" fmla="val -3620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pitchFamily="34" charset="0"/>
                  <a:ea typeface="ＭＳ Ｐゴシック" pitchFamily="34" charset="-128"/>
                </a:rPr>
                <a:t>1997</a:t>
              </a:r>
              <a:endParaRPr kumimoji="0" lang="en-US" sz="12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19" name="Line Callout 1 18"/>
            <p:cNvSpPr/>
            <p:nvPr/>
          </p:nvSpPr>
          <p:spPr bwMode="auto">
            <a:xfrm>
              <a:off x="5364088" y="4509120"/>
              <a:ext cx="720080" cy="288032"/>
            </a:xfrm>
            <a:prstGeom prst="borderCallout1">
              <a:avLst>
                <a:gd name="adj1" fmla="val 18750"/>
                <a:gd name="adj2" fmla="val -8333"/>
                <a:gd name="adj3" fmla="val -25605"/>
                <a:gd name="adj4" fmla="val -3620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pitchFamily="34" charset="0"/>
                  <a:ea typeface="ＭＳ Ｐゴシック" pitchFamily="34" charset="-128"/>
                </a:rPr>
                <a:t>2540</a:t>
              </a:r>
              <a:endParaRPr kumimoji="0" lang="en-US" sz="12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20" name="Line Callout 1 19"/>
            <p:cNvSpPr/>
            <p:nvPr/>
          </p:nvSpPr>
          <p:spPr bwMode="auto">
            <a:xfrm>
              <a:off x="4788024" y="4725144"/>
              <a:ext cx="720080" cy="288032"/>
            </a:xfrm>
            <a:prstGeom prst="borderCallout1">
              <a:avLst>
                <a:gd name="adj1" fmla="val 18750"/>
                <a:gd name="adj2" fmla="val -8333"/>
                <a:gd name="adj3" fmla="val -25605"/>
                <a:gd name="adj4" fmla="val -3620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pitchFamily="34" charset="0"/>
                  <a:ea typeface="ＭＳ Ｐゴシック" pitchFamily="34" charset="-128"/>
                </a:rPr>
                <a:t>894</a:t>
              </a:r>
              <a:endParaRPr kumimoji="0" lang="en-US" sz="12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21" name="Line Callout 1 20"/>
            <p:cNvSpPr/>
            <p:nvPr/>
          </p:nvSpPr>
          <p:spPr bwMode="auto">
            <a:xfrm>
              <a:off x="1979712" y="2996952"/>
              <a:ext cx="720080" cy="288032"/>
            </a:xfrm>
            <a:prstGeom prst="borderCallout1">
              <a:avLst>
                <a:gd name="adj1" fmla="val 18750"/>
                <a:gd name="adj2" fmla="val -8333"/>
                <a:gd name="adj3" fmla="val -25605"/>
                <a:gd name="adj4" fmla="val -3620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pitchFamily="34" charset="0"/>
                  <a:ea typeface="ＭＳ Ｐゴシック" pitchFamily="34" charset="-128"/>
                </a:rPr>
                <a:t>223</a:t>
              </a:r>
              <a:endParaRPr kumimoji="0" lang="en-US" sz="1200" b="0" i="0" u="none" strike="noStrike" cap="none" normalizeH="0" baseline="0" dirty="0" smtClean="0">
                <a:ln>
                  <a:noFill/>
                </a:ln>
                <a:solidFill>
                  <a:schemeClr val="tx1"/>
                </a:solidFill>
                <a:effectLst/>
                <a:latin typeface="Arial" pitchFamily="34" charset="0"/>
                <a:ea typeface="ＭＳ Ｐゴシック" pitchFamily="34" charset="-128"/>
              </a:endParaRPr>
            </a:p>
          </p:txBody>
        </p:sp>
      </p:grpSp>
      <p:sp>
        <p:nvSpPr>
          <p:cNvPr id="22" name="TextBox 21"/>
          <p:cNvSpPr txBox="1"/>
          <p:nvPr/>
        </p:nvSpPr>
        <p:spPr>
          <a:xfrm>
            <a:off x="5850502" y="1257542"/>
            <a:ext cx="2630276" cy="369332"/>
          </a:xfrm>
          <a:prstGeom prst="rect">
            <a:avLst/>
          </a:prstGeom>
          <a:noFill/>
        </p:spPr>
        <p:txBody>
          <a:bodyPr wrap="square" rtlCol="0">
            <a:spAutoFit/>
          </a:bodyPr>
          <a:lstStyle/>
          <a:p>
            <a:r>
              <a:rPr lang="en-US" dirty="0" smtClean="0"/>
              <a:t>Total: More than 50000  </a:t>
            </a:r>
            <a:endParaRPr lang="en-US" dirty="0"/>
          </a:p>
        </p:txBody>
      </p:sp>
      <p:sp>
        <p:nvSpPr>
          <p:cNvPr id="23" name="Rectangle 4"/>
          <p:cNvSpPr>
            <a:spLocks noChangeArrowheads="1"/>
          </p:cNvSpPr>
          <p:nvPr/>
        </p:nvSpPr>
        <p:spPr bwMode="auto">
          <a:xfrm>
            <a:off x="0" y="1"/>
            <a:ext cx="9144000" cy="677332"/>
          </a:xfrm>
          <a:prstGeom prst="rect">
            <a:avLst/>
          </a:prstGeom>
          <a:solidFill>
            <a:schemeClr val="bg1">
              <a:lumMod val="75000"/>
            </a:schemeClr>
          </a:solidFill>
          <a:ln w="9525">
            <a:noFill/>
            <a:miter lim="800000"/>
            <a:headEnd/>
            <a:tailEnd/>
          </a:ln>
        </p:spPr>
        <p:txBody>
          <a:bodyPr anchor="ctr"/>
          <a:lstStyle/>
          <a:p>
            <a:pPr algn="ctr">
              <a:spcBef>
                <a:spcPct val="20000"/>
              </a:spcBef>
              <a:buClr>
                <a:schemeClr val="folHlink"/>
              </a:buClr>
              <a:defRPr/>
            </a:pPr>
            <a:endParaRPr lang="en-GB" sz="2000" b="1" dirty="0">
              <a:solidFill>
                <a:schemeClr val="accent2"/>
              </a:solidFill>
              <a:latin typeface="Verdana" pitchFamily="34" charset="0"/>
              <a:ea typeface="ＭＳ Ｐゴシック" pitchFamily="34" charset="-128"/>
              <a:cs typeface="+mn-cs"/>
            </a:endParaRPr>
          </a:p>
          <a:p>
            <a:pPr algn="ctr">
              <a:spcBef>
                <a:spcPct val="20000"/>
              </a:spcBef>
              <a:buClr>
                <a:schemeClr val="folHlink"/>
              </a:buClr>
              <a:defRPr/>
            </a:pPr>
            <a:r>
              <a:rPr lang="en-GB" sz="2000" b="1" dirty="0" smtClean="0">
                <a:solidFill>
                  <a:schemeClr val="accent2"/>
                </a:solidFill>
                <a:latin typeface="Verdana" pitchFamily="34" charset="0"/>
                <a:ea typeface="ＭＳ Ｐゴシック" pitchFamily="34" charset="-128"/>
                <a:cs typeface="+mn-cs"/>
              </a:rPr>
              <a:t>Studying culture in mining</a:t>
            </a:r>
          </a:p>
          <a:p>
            <a:pPr algn="ctr">
              <a:spcBef>
                <a:spcPct val="20000"/>
              </a:spcBef>
              <a:buClr>
                <a:schemeClr val="folHlink"/>
              </a:buClr>
              <a:defRPr/>
            </a:pPr>
            <a:endParaRPr lang="en-GB" sz="2000" b="1" dirty="0">
              <a:solidFill>
                <a:srgbClr val="FFC000"/>
              </a:solidFill>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32303540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0" y="1298576"/>
            <a:ext cx="9143999" cy="5559424"/>
          </a:xfrm>
          <a:solidFill>
            <a:srgbClr val="FFFFFF"/>
          </a:solidFill>
        </p:spPr>
        <p:txBody>
          <a:bodyPr/>
          <a:lstStyle/>
          <a:p>
            <a:pPr algn="ctr" eaLnBrk="1" hangingPunct="1">
              <a:buFontTx/>
              <a:buNone/>
            </a:pPr>
            <a:r>
              <a:rPr lang="en-US" sz="2400" dirty="0">
                <a:solidFill>
                  <a:schemeClr val="accent2"/>
                </a:solidFill>
                <a:latin typeface="Arial" charset="0"/>
                <a:ea typeface="ＭＳ Ｐゴシック" charset="0"/>
              </a:rPr>
              <a:t>Employee Engagement is defined (Corporate Leadership Council, 2004:3) as </a:t>
            </a:r>
          </a:p>
          <a:p>
            <a:pPr algn="ctr" eaLnBrk="1" hangingPunct="1">
              <a:buFontTx/>
              <a:buNone/>
            </a:pPr>
            <a:endParaRPr lang="en-US" sz="2400" dirty="0">
              <a:solidFill>
                <a:schemeClr val="accent2"/>
              </a:solidFill>
              <a:latin typeface="Arial" charset="0"/>
              <a:ea typeface="ＭＳ Ｐゴシック" charset="0"/>
            </a:endParaRPr>
          </a:p>
          <a:p>
            <a:pPr algn="ctr" eaLnBrk="1" hangingPunct="1">
              <a:buFontTx/>
              <a:buNone/>
            </a:pPr>
            <a:r>
              <a:rPr lang="en-US" sz="2400" dirty="0">
                <a:solidFill>
                  <a:schemeClr val="accent2"/>
                </a:solidFill>
                <a:latin typeface="Arial" charset="0"/>
                <a:ea typeface="ＭＳ Ｐゴシック" charset="0"/>
              </a:rPr>
              <a:t>the </a:t>
            </a:r>
            <a:r>
              <a:rPr lang="ja-JP" altLang="en-US" sz="2400" dirty="0">
                <a:solidFill>
                  <a:schemeClr val="accent2"/>
                </a:solidFill>
                <a:latin typeface="Arial" charset="0"/>
                <a:ea typeface="ＭＳ Ｐゴシック" charset="0"/>
              </a:rPr>
              <a:t>“</a:t>
            </a:r>
            <a:r>
              <a:rPr lang="en-US" sz="2400" i="1" dirty="0">
                <a:solidFill>
                  <a:schemeClr val="accent2"/>
                </a:solidFill>
                <a:latin typeface="Arial" charset="0"/>
                <a:ea typeface="ＭＳ Ｐゴシック" charset="0"/>
              </a:rPr>
              <a:t>positive emotional connection to an employee</a:t>
            </a:r>
            <a:r>
              <a:rPr lang="ja-JP" altLang="en-US" sz="2400" i="1" dirty="0">
                <a:solidFill>
                  <a:schemeClr val="accent2"/>
                </a:solidFill>
                <a:latin typeface="Arial" charset="0"/>
                <a:ea typeface="ＭＳ Ｐゴシック" charset="0"/>
              </a:rPr>
              <a:t>’</a:t>
            </a:r>
            <a:r>
              <a:rPr lang="en-US" sz="2400" i="1" dirty="0">
                <a:solidFill>
                  <a:schemeClr val="accent2"/>
                </a:solidFill>
                <a:latin typeface="Arial" charset="0"/>
                <a:ea typeface="ＭＳ Ｐゴシック" charset="0"/>
              </a:rPr>
              <a:t>s work, thus affective, normative and continuance commitmen</a:t>
            </a:r>
            <a:r>
              <a:rPr lang="en-US" sz="2400" dirty="0">
                <a:solidFill>
                  <a:schemeClr val="accent2"/>
                </a:solidFill>
                <a:latin typeface="Arial" charset="0"/>
                <a:ea typeface="ＭＳ Ｐゴシック" charset="0"/>
              </a:rPr>
              <a:t>t</a:t>
            </a:r>
            <a:r>
              <a:rPr lang="ja-JP" altLang="en-US" sz="2400" dirty="0">
                <a:solidFill>
                  <a:schemeClr val="accent2"/>
                </a:solidFill>
                <a:latin typeface="Arial" charset="0"/>
                <a:ea typeface="ＭＳ Ｐゴシック" charset="0"/>
              </a:rPr>
              <a:t>”</a:t>
            </a:r>
            <a:r>
              <a:rPr lang="en-US" sz="2400" dirty="0">
                <a:solidFill>
                  <a:schemeClr val="accent2"/>
                </a:solidFill>
                <a:latin typeface="Arial" charset="0"/>
                <a:ea typeface="ＭＳ Ｐゴシック" charset="0"/>
              </a:rPr>
              <a:t> and "</a:t>
            </a:r>
            <a:r>
              <a:rPr lang="en-US" sz="2400" i="1" dirty="0">
                <a:solidFill>
                  <a:schemeClr val="accent2"/>
                </a:solidFill>
                <a:latin typeface="Arial" charset="0"/>
                <a:ea typeface="ＭＳ Ｐゴシック" charset="0"/>
              </a:rPr>
              <a:t>a heightened emotional connection that an employee feels for his or her organisation, that influences him or her to exert greater discretionary effort to his or her work</a:t>
            </a:r>
            <a:r>
              <a:rPr lang="en-US" sz="2400" dirty="0">
                <a:solidFill>
                  <a:schemeClr val="accent2"/>
                </a:solidFill>
                <a:latin typeface="Arial" charset="0"/>
                <a:ea typeface="ＭＳ Ｐゴシック" charset="0"/>
              </a:rPr>
              <a:t>"</a:t>
            </a:r>
            <a:r>
              <a:rPr lang="en-US" sz="2400" dirty="0" smtClean="0">
                <a:solidFill>
                  <a:schemeClr val="accent2"/>
                </a:solidFill>
                <a:latin typeface="Arial" charset="0"/>
                <a:ea typeface="ＭＳ Ｐゴシック" charset="0"/>
              </a:rPr>
              <a:t>.</a:t>
            </a:r>
          </a:p>
          <a:p>
            <a:pPr algn="ctr" eaLnBrk="1" hangingPunct="1">
              <a:buFontTx/>
              <a:buNone/>
            </a:pPr>
            <a:r>
              <a:rPr lang="en-US" sz="2400" dirty="0" smtClean="0">
                <a:solidFill>
                  <a:schemeClr val="accent2"/>
                </a:solidFill>
                <a:latin typeface="Arial" charset="0"/>
                <a:ea typeface="ＭＳ Ｐゴシック" charset="0"/>
              </a:rPr>
              <a:t> </a:t>
            </a:r>
            <a:endParaRPr lang="en-US" sz="2400" b="1" dirty="0">
              <a:solidFill>
                <a:schemeClr val="accent2"/>
              </a:solidFill>
              <a:latin typeface="Arial" charset="0"/>
              <a:ea typeface="ＭＳ Ｐゴシック" charset="0"/>
            </a:endParaRPr>
          </a:p>
        </p:txBody>
      </p:sp>
      <p:sp>
        <p:nvSpPr>
          <p:cNvPr id="4" name="Rectangle 4"/>
          <p:cNvSpPr>
            <a:spLocks noChangeArrowheads="1"/>
          </p:cNvSpPr>
          <p:nvPr/>
        </p:nvSpPr>
        <p:spPr bwMode="auto">
          <a:xfrm>
            <a:off x="0" y="0"/>
            <a:ext cx="9144000" cy="691444"/>
          </a:xfrm>
          <a:prstGeom prst="rect">
            <a:avLst/>
          </a:prstGeom>
          <a:solidFill>
            <a:schemeClr val="bg1">
              <a:lumMod val="75000"/>
            </a:schemeClr>
          </a:solidFill>
          <a:ln w="9525">
            <a:noFill/>
            <a:miter lim="800000"/>
            <a:headEnd/>
            <a:tailEnd/>
          </a:ln>
        </p:spPr>
        <p:txBody>
          <a:bodyPr anchor="ctr"/>
          <a:lstStyle/>
          <a:p>
            <a:pPr algn="ctr">
              <a:spcBef>
                <a:spcPct val="20000"/>
              </a:spcBef>
              <a:buClr>
                <a:schemeClr val="folHlink"/>
              </a:buClr>
              <a:defRPr/>
            </a:pPr>
            <a:endParaRPr lang="en-GB" sz="2000" b="1" dirty="0">
              <a:solidFill>
                <a:srgbClr val="FFC000"/>
              </a:solidFill>
              <a:latin typeface="Verdana" pitchFamily="34" charset="0"/>
              <a:ea typeface="ＭＳ Ｐゴシック" pitchFamily="34" charset="-128"/>
              <a:cs typeface="+mn-cs"/>
            </a:endParaRPr>
          </a:p>
          <a:p>
            <a:pPr algn="ctr">
              <a:spcBef>
                <a:spcPct val="20000"/>
              </a:spcBef>
              <a:buClr>
                <a:schemeClr val="folHlink"/>
              </a:buClr>
              <a:defRPr/>
            </a:pPr>
            <a:r>
              <a:rPr lang="en-GB" sz="2000" b="1" dirty="0">
                <a:solidFill>
                  <a:schemeClr val="accent2"/>
                </a:solidFill>
                <a:latin typeface="Verdana" pitchFamily="34" charset="0"/>
                <a:ea typeface="ＭＳ Ｐゴシック" pitchFamily="34" charset="-128"/>
                <a:cs typeface="+mn-cs"/>
              </a:rPr>
              <a:t>Engagement Defined</a:t>
            </a:r>
          </a:p>
          <a:p>
            <a:pPr algn="ctr">
              <a:spcBef>
                <a:spcPct val="20000"/>
              </a:spcBef>
              <a:buClr>
                <a:schemeClr val="folHlink"/>
              </a:buClr>
              <a:defRPr/>
            </a:pPr>
            <a:endParaRPr lang="en-GB" sz="2000" b="1" dirty="0">
              <a:solidFill>
                <a:srgbClr val="FFC000"/>
              </a:solidFill>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40567767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0" y="1298576"/>
            <a:ext cx="9143999" cy="5559424"/>
          </a:xfrm>
          <a:solidFill>
            <a:srgbClr val="FFFFFF"/>
          </a:solidFill>
        </p:spPr>
        <p:txBody>
          <a:bodyPr/>
          <a:lstStyle/>
          <a:p>
            <a:pPr algn="ctr" eaLnBrk="1" hangingPunct="1">
              <a:buFontTx/>
              <a:buNone/>
            </a:pPr>
            <a:r>
              <a:rPr lang="en-US" sz="2400" dirty="0">
                <a:solidFill>
                  <a:schemeClr val="accent2"/>
                </a:solidFill>
                <a:latin typeface="Arial" charset="0"/>
                <a:ea typeface="ＭＳ Ｐゴシック" charset="0"/>
              </a:rPr>
              <a:t>Viljoen (2008) defined Engagement as </a:t>
            </a:r>
          </a:p>
          <a:p>
            <a:pPr algn="ctr" eaLnBrk="1" hangingPunct="1">
              <a:buFontTx/>
              <a:buNone/>
            </a:pPr>
            <a:endParaRPr lang="en-GB" sz="2400" i="1" dirty="0">
              <a:solidFill>
                <a:schemeClr val="accent2"/>
              </a:solidFill>
              <a:latin typeface="Arial" charset="0"/>
              <a:ea typeface="ＭＳ Ｐゴシック" charset="0"/>
            </a:endParaRPr>
          </a:p>
          <a:p>
            <a:pPr algn="ctr" eaLnBrk="1" hangingPunct="1">
              <a:buFontTx/>
              <a:buNone/>
            </a:pPr>
            <a:r>
              <a:rPr lang="en-GB" sz="2400" i="1" dirty="0">
                <a:solidFill>
                  <a:schemeClr val="accent2"/>
                </a:solidFill>
                <a:latin typeface="Arial" charset="0"/>
                <a:ea typeface="ＭＳ Ｐゴシック" charset="0"/>
              </a:rPr>
              <a:t>“Engagement, the systemic result of the interplay between the individual potential, group potential and organisational potential in the context of the specific industry or national culture</a:t>
            </a:r>
            <a:r>
              <a:rPr lang="en-GB" sz="2400" dirty="0">
                <a:solidFill>
                  <a:schemeClr val="accent2"/>
                </a:solidFill>
                <a:latin typeface="Arial" charset="0"/>
                <a:ea typeface="ＭＳ Ｐゴシック" charset="0"/>
              </a:rPr>
              <a:t>”.  </a:t>
            </a:r>
          </a:p>
          <a:p>
            <a:pPr algn="ctr" eaLnBrk="1" hangingPunct="1">
              <a:buFontTx/>
              <a:buNone/>
            </a:pPr>
            <a:endParaRPr lang="en-US" sz="2400" dirty="0">
              <a:solidFill>
                <a:schemeClr val="accent2"/>
              </a:solidFill>
              <a:latin typeface="Arial" charset="0"/>
              <a:ea typeface="ＭＳ Ｐゴシック" charset="0"/>
            </a:endParaRPr>
          </a:p>
          <a:p>
            <a:pPr algn="ctr" eaLnBrk="1" hangingPunct="1">
              <a:buFontTx/>
              <a:buNone/>
            </a:pPr>
            <a:r>
              <a:rPr lang="en-GB" sz="2400" dirty="0">
                <a:solidFill>
                  <a:schemeClr val="accent2"/>
                </a:solidFill>
                <a:latin typeface="Arial" charset="0"/>
                <a:ea typeface="ＭＳ Ｐゴシック" charset="0"/>
              </a:rPr>
              <a:t>“</a:t>
            </a:r>
            <a:r>
              <a:rPr lang="en-GB" sz="2400" i="1" dirty="0">
                <a:solidFill>
                  <a:schemeClr val="accent2"/>
                </a:solidFill>
                <a:latin typeface="Arial" charset="0"/>
                <a:ea typeface="ＭＳ Ｐゴシック" charset="0"/>
              </a:rPr>
              <a:t>as the output of the energy in the system to perform.” </a:t>
            </a:r>
            <a:endParaRPr lang="en-GB" sz="2400" dirty="0">
              <a:solidFill>
                <a:schemeClr val="accent2"/>
              </a:solidFill>
              <a:latin typeface="Arial" charset="0"/>
              <a:ea typeface="ＭＳ Ｐゴシック" charset="0"/>
            </a:endParaRPr>
          </a:p>
          <a:p>
            <a:pPr algn="ctr" eaLnBrk="1" hangingPunct="1">
              <a:buFontTx/>
              <a:buNone/>
            </a:pPr>
            <a:endParaRPr lang="en-GB" sz="2400" b="1" dirty="0">
              <a:solidFill>
                <a:schemeClr val="accent2"/>
              </a:solidFill>
              <a:latin typeface="Arial" charset="0"/>
              <a:ea typeface="ＭＳ Ｐゴシック" charset="0"/>
            </a:endParaRPr>
          </a:p>
          <a:p>
            <a:pPr algn="ctr" eaLnBrk="1" hangingPunct="1">
              <a:buFontTx/>
              <a:buNone/>
            </a:pPr>
            <a:r>
              <a:rPr lang="en-GB" sz="2400" b="1" dirty="0">
                <a:solidFill>
                  <a:schemeClr val="accent2"/>
                </a:solidFill>
                <a:latin typeface="Arial" charset="0"/>
                <a:ea typeface="ＭＳ Ｐゴシック" charset="0"/>
              </a:rPr>
              <a:t>The I-engage define behavioural engagement as defined by </a:t>
            </a:r>
            <a:r>
              <a:rPr lang="en-GB" sz="2400" b="1" dirty="0" err="1" smtClean="0">
                <a:solidFill>
                  <a:schemeClr val="accent2"/>
                </a:solidFill>
                <a:latin typeface="Arial" charset="0"/>
                <a:ea typeface="ＭＳ Ｐゴシック" charset="0"/>
              </a:rPr>
              <a:t>Macey</a:t>
            </a:r>
            <a:r>
              <a:rPr lang="en-GB" sz="2400" b="1" dirty="0" smtClean="0">
                <a:solidFill>
                  <a:schemeClr val="accent2"/>
                </a:solidFill>
                <a:latin typeface="Arial" charset="0"/>
                <a:ea typeface="ＭＳ Ｐゴシック" charset="0"/>
              </a:rPr>
              <a:t> </a:t>
            </a:r>
            <a:r>
              <a:rPr lang="en-GB" sz="2400" b="1" dirty="0">
                <a:solidFill>
                  <a:schemeClr val="accent2"/>
                </a:solidFill>
                <a:latin typeface="Arial" charset="0"/>
                <a:ea typeface="ＭＳ Ｐゴシック" charset="0"/>
              </a:rPr>
              <a:t>(2008)</a:t>
            </a:r>
            <a:endParaRPr lang="en-US" sz="2400" b="1" dirty="0">
              <a:solidFill>
                <a:schemeClr val="accent2"/>
              </a:solidFill>
              <a:latin typeface="Arial" charset="0"/>
              <a:ea typeface="ＭＳ Ｐゴシック" charset="0"/>
            </a:endParaRPr>
          </a:p>
        </p:txBody>
      </p:sp>
      <p:sp>
        <p:nvSpPr>
          <p:cNvPr id="4" name="Rectangle 4"/>
          <p:cNvSpPr>
            <a:spLocks noChangeArrowheads="1"/>
          </p:cNvSpPr>
          <p:nvPr/>
        </p:nvSpPr>
        <p:spPr bwMode="auto">
          <a:xfrm>
            <a:off x="0" y="0"/>
            <a:ext cx="9144000" cy="702381"/>
          </a:xfrm>
          <a:prstGeom prst="rect">
            <a:avLst/>
          </a:prstGeom>
          <a:solidFill>
            <a:schemeClr val="bg1">
              <a:lumMod val="75000"/>
            </a:schemeClr>
          </a:solidFill>
          <a:ln w="9525">
            <a:noFill/>
            <a:miter lim="800000"/>
            <a:headEnd/>
            <a:tailEnd/>
          </a:ln>
        </p:spPr>
        <p:txBody>
          <a:bodyPr anchor="ctr"/>
          <a:lstStyle/>
          <a:p>
            <a:pPr algn="ctr">
              <a:spcBef>
                <a:spcPct val="20000"/>
              </a:spcBef>
              <a:buClr>
                <a:schemeClr val="folHlink"/>
              </a:buClr>
              <a:defRPr/>
            </a:pPr>
            <a:endParaRPr lang="en-GB" sz="2000" b="1" dirty="0">
              <a:solidFill>
                <a:srgbClr val="FFC000"/>
              </a:solidFill>
              <a:latin typeface="Verdana" pitchFamily="34" charset="0"/>
              <a:ea typeface="ＭＳ Ｐゴシック" pitchFamily="34" charset="-128"/>
              <a:cs typeface="+mn-cs"/>
            </a:endParaRPr>
          </a:p>
          <a:p>
            <a:pPr algn="ctr">
              <a:spcBef>
                <a:spcPct val="20000"/>
              </a:spcBef>
              <a:buClr>
                <a:schemeClr val="folHlink"/>
              </a:buClr>
              <a:defRPr/>
            </a:pPr>
            <a:r>
              <a:rPr lang="en-GB" sz="2000" b="1" dirty="0">
                <a:solidFill>
                  <a:schemeClr val="accent2"/>
                </a:solidFill>
                <a:latin typeface="Verdana" pitchFamily="34" charset="0"/>
                <a:ea typeface="ＭＳ Ｐゴシック" pitchFamily="34" charset="-128"/>
                <a:cs typeface="+mn-cs"/>
              </a:rPr>
              <a:t>Engagement Defined</a:t>
            </a:r>
          </a:p>
          <a:p>
            <a:pPr algn="ctr">
              <a:spcBef>
                <a:spcPct val="20000"/>
              </a:spcBef>
              <a:buClr>
                <a:schemeClr val="folHlink"/>
              </a:buClr>
              <a:defRPr/>
            </a:pPr>
            <a:endParaRPr lang="en-GB" sz="2000" b="1" dirty="0">
              <a:solidFill>
                <a:srgbClr val="FFC000"/>
              </a:solidFill>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4404091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business case of Employee engagement</a:t>
            </a:r>
            <a:endParaRPr lang="en-US" dirty="0"/>
          </a:p>
        </p:txBody>
      </p:sp>
      <p:sp>
        <p:nvSpPr>
          <p:cNvPr id="3" name="Content Placeholder 2"/>
          <p:cNvSpPr>
            <a:spLocks noGrp="1"/>
          </p:cNvSpPr>
          <p:nvPr>
            <p:ph idx="1"/>
          </p:nvPr>
        </p:nvSpPr>
        <p:spPr>
          <a:xfrm>
            <a:off x="216252" y="931687"/>
            <a:ext cx="6119637" cy="4536000"/>
          </a:xfrm>
        </p:spPr>
        <p:txBody>
          <a:bodyPr/>
          <a:lstStyle/>
          <a:p>
            <a:pPr lvl="0">
              <a:buNone/>
            </a:pPr>
            <a:endParaRPr lang="en-US" sz="200" dirty="0">
              <a:solidFill>
                <a:schemeClr val="bg1"/>
              </a:solidFill>
            </a:endParaRPr>
          </a:p>
          <a:p>
            <a:pPr>
              <a:buFont typeface="Arial"/>
              <a:buChar char="•"/>
            </a:pPr>
            <a:r>
              <a:rPr lang="en-US" dirty="0">
                <a:solidFill>
                  <a:schemeClr val="tx1"/>
                </a:solidFill>
              </a:rPr>
              <a:t>Companies with high levels of employee engagement improved 19.2% in operating income while companies with low levels of employee engagement declined 32.7% (Towers Watson).</a:t>
            </a:r>
          </a:p>
          <a:p>
            <a:pPr>
              <a:buFont typeface="Arial"/>
              <a:buChar char="•"/>
            </a:pPr>
            <a:r>
              <a:rPr lang="en-US" dirty="0">
                <a:solidFill>
                  <a:schemeClr val="tx1"/>
                </a:solidFill>
              </a:rPr>
              <a:t>If organisations increased investment in a range of good workplace practices which relate to engagement by just 10%, they would increase profits by $2,400 per employee per year (IES/Work Foundation Report).</a:t>
            </a:r>
          </a:p>
          <a:p>
            <a:pPr>
              <a:buFont typeface="Arial"/>
              <a:buChar char="•"/>
            </a:pPr>
            <a:r>
              <a:rPr lang="en-US" dirty="0">
                <a:solidFill>
                  <a:schemeClr val="tx1"/>
                </a:solidFill>
              </a:rPr>
              <a:t>Increased employee engagement was accompanied by a 12% increase in </a:t>
            </a:r>
            <a:r>
              <a:rPr lang="en-US" dirty="0" smtClean="0">
                <a:solidFill>
                  <a:schemeClr val="tx1"/>
                </a:solidFill>
              </a:rPr>
              <a:t>stakeholder </a:t>
            </a:r>
            <a:r>
              <a:rPr lang="en-US" dirty="0">
                <a:solidFill>
                  <a:schemeClr val="tx1"/>
                </a:solidFill>
              </a:rPr>
              <a:t>satisfaction and significant double‐digit revenue and margin growth over the past three years (Serco Study).</a:t>
            </a:r>
          </a:p>
          <a:p>
            <a:pPr>
              <a:buFont typeface="Arial"/>
              <a:buChar char="•"/>
            </a:pPr>
            <a:r>
              <a:rPr lang="en-US" dirty="0">
                <a:solidFill>
                  <a:schemeClr val="tx1"/>
                </a:solidFill>
              </a:rPr>
              <a:t>Engaged organisations grew profits as much as three times faster than their competitors. They report that highly engaged organisations have the potential to reduce staff turnover by 87% and improve performance by 20%. (Corporate Leadership Council)</a:t>
            </a:r>
          </a:p>
          <a:p>
            <a:endParaRPr lang="en-US" dirty="0"/>
          </a:p>
        </p:txBody>
      </p:sp>
      <p:sp>
        <p:nvSpPr>
          <p:cNvPr id="5" name="Slide Number Placeholder 4"/>
          <p:cNvSpPr>
            <a:spLocks noGrp="1"/>
          </p:cNvSpPr>
          <p:nvPr>
            <p:ph type="sldNum" sz="quarter" idx="12"/>
          </p:nvPr>
        </p:nvSpPr>
        <p:spPr/>
        <p:txBody>
          <a:bodyPr/>
          <a:lstStyle/>
          <a:p>
            <a:fld id="{22583C83-3A7E-B644-BA7B-0165F7080163}" type="slidenum">
              <a:rPr lang="en-US" smtClean="0"/>
              <a:pPr/>
              <a:t>9</a:t>
            </a:fld>
            <a:endParaRPr lang="en-US"/>
          </a:p>
        </p:txBody>
      </p:sp>
      <p:pic>
        <p:nvPicPr>
          <p:cNvPr id="6" name="Picture 4" descr="STOCKCH"/>
          <p:cNvPicPr>
            <a:picLocks noChangeAspect="1" noChangeArrowheads="1"/>
          </p:cNvPicPr>
          <p:nvPr/>
        </p:nvPicPr>
        <p:blipFill>
          <a:blip r:embed="rId2" cstate="print"/>
          <a:srcRect/>
          <a:stretch>
            <a:fillRect/>
          </a:stretch>
        </p:blipFill>
        <p:spPr bwMode="auto">
          <a:xfrm>
            <a:off x="6279444" y="1639214"/>
            <a:ext cx="2751668" cy="2122701"/>
          </a:xfrm>
          <a:prstGeom prst="rect">
            <a:avLst/>
          </a:prstGeom>
          <a:noFill/>
          <a:ln w="9525">
            <a:noFill/>
            <a:miter lim="800000"/>
            <a:headEnd/>
            <a:tailEnd/>
          </a:ln>
        </p:spPr>
      </p:pic>
      <p:sp>
        <p:nvSpPr>
          <p:cNvPr id="7" name="Up-Down Arrow 6"/>
          <p:cNvSpPr/>
          <p:nvPr/>
        </p:nvSpPr>
        <p:spPr>
          <a:xfrm>
            <a:off x="8424526" y="1966576"/>
            <a:ext cx="466725" cy="121660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a:spLocks noChangeArrowheads="1"/>
          </p:cNvSpPr>
          <p:nvPr/>
        </p:nvSpPr>
        <p:spPr bwMode="auto">
          <a:xfrm>
            <a:off x="0" y="0"/>
            <a:ext cx="9144000" cy="677333"/>
          </a:xfrm>
          <a:prstGeom prst="rect">
            <a:avLst/>
          </a:prstGeom>
          <a:solidFill>
            <a:schemeClr val="bg1">
              <a:lumMod val="75000"/>
            </a:schemeClr>
          </a:solidFill>
          <a:ln w="9525">
            <a:noFill/>
            <a:miter lim="800000"/>
            <a:headEnd/>
            <a:tailEnd/>
          </a:ln>
        </p:spPr>
        <p:txBody>
          <a:bodyPr anchor="ctr"/>
          <a:lstStyle/>
          <a:p>
            <a:pPr algn="ctr">
              <a:spcBef>
                <a:spcPct val="20000"/>
              </a:spcBef>
              <a:buClr>
                <a:schemeClr val="folHlink"/>
              </a:buClr>
              <a:defRPr/>
            </a:pPr>
            <a:endParaRPr lang="en-GB" sz="2000" b="1" dirty="0">
              <a:solidFill>
                <a:srgbClr val="FFC000"/>
              </a:solidFill>
              <a:latin typeface="Verdana" pitchFamily="34" charset="0"/>
              <a:ea typeface="ＭＳ Ｐゴシック" pitchFamily="34" charset="-128"/>
              <a:cs typeface="+mn-cs"/>
            </a:endParaRPr>
          </a:p>
          <a:p>
            <a:pPr algn="ctr">
              <a:spcBef>
                <a:spcPct val="20000"/>
              </a:spcBef>
              <a:buClr>
                <a:schemeClr val="folHlink"/>
              </a:buClr>
              <a:defRPr/>
            </a:pPr>
            <a:r>
              <a:rPr lang="en-GB" sz="2000" b="1" dirty="0" smtClean="0">
                <a:solidFill>
                  <a:schemeClr val="accent2"/>
                </a:solidFill>
                <a:latin typeface="Verdana" pitchFamily="34" charset="0"/>
                <a:ea typeface="ＭＳ Ｐゴシック" pitchFamily="34" charset="-128"/>
              </a:rPr>
              <a:t>Business Case for Engagement</a:t>
            </a:r>
            <a:endParaRPr lang="en-GB" sz="2000" b="1" dirty="0">
              <a:solidFill>
                <a:schemeClr val="accent2"/>
              </a:solidFill>
              <a:latin typeface="Verdana" pitchFamily="34" charset="0"/>
              <a:ea typeface="ＭＳ Ｐゴシック" pitchFamily="34" charset="-128"/>
              <a:cs typeface="+mn-cs"/>
            </a:endParaRPr>
          </a:p>
          <a:p>
            <a:pPr algn="ctr">
              <a:spcBef>
                <a:spcPct val="20000"/>
              </a:spcBef>
              <a:buClr>
                <a:schemeClr val="folHlink"/>
              </a:buClr>
              <a:defRPr/>
            </a:pPr>
            <a:endParaRPr lang="en-GB" sz="2000" b="1" dirty="0">
              <a:solidFill>
                <a:srgbClr val="FFC000"/>
              </a:solidFill>
              <a:latin typeface="Verdana" pitchFamily="34" charset="0"/>
              <a:ea typeface="ＭＳ Ｐゴシック" pitchFamily="34" charset="-128"/>
              <a:cs typeface="+mn-cs"/>
            </a:endParaRPr>
          </a:p>
        </p:txBody>
      </p:sp>
      <p:sp>
        <p:nvSpPr>
          <p:cNvPr id="9" name="Rectangle 8"/>
          <p:cNvSpPr/>
          <p:nvPr/>
        </p:nvSpPr>
        <p:spPr>
          <a:xfrm>
            <a:off x="0" y="5870222"/>
            <a:ext cx="9144000" cy="1326445"/>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86640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GF_2011">
  <a:themeElements>
    <a:clrScheme name="Gold Fields Final">
      <a:dk1>
        <a:srgbClr val="292929"/>
      </a:dk1>
      <a:lt1>
        <a:srgbClr val="FFFFFF"/>
      </a:lt1>
      <a:dk2>
        <a:srgbClr val="7B2E24"/>
      </a:dk2>
      <a:lt2>
        <a:srgbClr val="E9CC75"/>
      </a:lt2>
      <a:accent1>
        <a:srgbClr val="72936A"/>
      </a:accent1>
      <a:accent2>
        <a:srgbClr val="001D39"/>
      </a:accent2>
      <a:accent3>
        <a:srgbClr val="517D28"/>
      </a:accent3>
      <a:accent4>
        <a:srgbClr val="DCB515"/>
      </a:accent4>
      <a:accent5>
        <a:srgbClr val="D47420"/>
      </a:accent5>
      <a:accent6>
        <a:srgbClr val="91C1BA"/>
      </a:accent6>
      <a:hlink>
        <a:srgbClr val="551C12"/>
      </a:hlink>
      <a:folHlink>
        <a:srgbClr val="C8A06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F_2011_Australasia">
  <a:themeElements>
    <a:clrScheme name="Gold Fields Final">
      <a:dk1>
        <a:srgbClr val="292929"/>
      </a:dk1>
      <a:lt1>
        <a:srgbClr val="FFFFFF"/>
      </a:lt1>
      <a:dk2>
        <a:srgbClr val="7B2E24"/>
      </a:dk2>
      <a:lt2>
        <a:srgbClr val="E9CC75"/>
      </a:lt2>
      <a:accent1>
        <a:srgbClr val="72936A"/>
      </a:accent1>
      <a:accent2>
        <a:srgbClr val="001D39"/>
      </a:accent2>
      <a:accent3>
        <a:srgbClr val="517D28"/>
      </a:accent3>
      <a:accent4>
        <a:srgbClr val="DCB515"/>
      </a:accent4>
      <a:accent5>
        <a:srgbClr val="D47420"/>
      </a:accent5>
      <a:accent6>
        <a:srgbClr val="551C12"/>
      </a:accent6>
      <a:hlink>
        <a:srgbClr val="91C1BA"/>
      </a:hlink>
      <a:folHlink>
        <a:srgbClr val="C8A06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F_2011_Southern Africa">
  <a:themeElements>
    <a:clrScheme name="Gold Fields Final">
      <a:dk1>
        <a:srgbClr val="292929"/>
      </a:dk1>
      <a:lt1>
        <a:srgbClr val="FFFFFF"/>
      </a:lt1>
      <a:dk2>
        <a:srgbClr val="7B2E24"/>
      </a:dk2>
      <a:lt2>
        <a:srgbClr val="E9CC75"/>
      </a:lt2>
      <a:accent1>
        <a:srgbClr val="72936A"/>
      </a:accent1>
      <a:accent2>
        <a:srgbClr val="001D39"/>
      </a:accent2>
      <a:accent3>
        <a:srgbClr val="517D28"/>
      </a:accent3>
      <a:accent4>
        <a:srgbClr val="DCB515"/>
      </a:accent4>
      <a:accent5>
        <a:srgbClr val="D47420"/>
      </a:accent5>
      <a:accent6>
        <a:srgbClr val="551C12"/>
      </a:accent6>
      <a:hlink>
        <a:srgbClr val="91C1BA"/>
      </a:hlink>
      <a:folHlink>
        <a:srgbClr val="C8A06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F_2011_South America">
  <a:themeElements>
    <a:clrScheme name="Gold Fields Final">
      <a:dk1>
        <a:srgbClr val="292929"/>
      </a:dk1>
      <a:lt1>
        <a:srgbClr val="FFFFFF"/>
      </a:lt1>
      <a:dk2>
        <a:srgbClr val="7B2E24"/>
      </a:dk2>
      <a:lt2>
        <a:srgbClr val="E9CC75"/>
      </a:lt2>
      <a:accent1>
        <a:srgbClr val="72936A"/>
      </a:accent1>
      <a:accent2>
        <a:srgbClr val="001D39"/>
      </a:accent2>
      <a:accent3>
        <a:srgbClr val="517D28"/>
      </a:accent3>
      <a:accent4>
        <a:srgbClr val="DCB515"/>
      </a:accent4>
      <a:accent5>
        <a:srgbClr val="D47420"/>
      </a:accent5>
      <a:accent6>
        <a:srgbClr val="551C12"/>
      </a:accent6>
      <a:hlink>
        <a:srgbClr val="91C1BA"/>
      </a:hlink>
      <a:folHlink>
        <a:srgbClr val="C8A06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F_2011_West Africa">
  <a:themeElements>
    <a:clrScheme name="Gold Fields Final">
      <a:dk1>
        <a:srgbClr val="292929"/>
      </a:dk1>
      <a:lt1>
        <a:srgbClr val="FFFFFF"/>
      </a:lt1>
      <a:dk2>
        <a:srgbClr val="7B2E24"/>
      </a:dk2>
      <a:lt2>
        <a:srgbClr val="E9CC75"/>
      </a:lt2>
      <a:accent1>
        <a:srgbClr val="72936A"/>
      </a:accent1>
      <a:accent2>
        <a:srgbClr val="001D39"/>
      </a:accent2>
      <a:accent3>
        <a:srgbClr val="517D28"/>
      </a:accent3>
      <a:accent4>
        <a:srgbClr val="DCB515"/>
      </a:accent4>
      <a:accent5>
        <a:srgbClr val="D47420"/>
      </a:accent5>
      <a:accent6>
        <a:srgbClr val="551C12"/>
      </a:accent6>
      <a:hlink>
        <a:srgbClr val="91C1BA"/>
      </a:hlink>
      <a:folHlink>
        <a:srgbClr val="C8A06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GF_2011_Explore">
  <a:themeElements>
    <a:clrScheme name="Gold Fields Final">
      <a:dk1>
        <a:srgbClr val="292929"/>
      </a:dk1>
      <a:lt1>
        <a:srgbClr val="FFFFFF"/>
      </a:lt1>
      <a:dk2>
        <a:srgbClr val="7B2E24"/>
      </a:dk2>
      <a:lt2>
        <a:srgbClr val="E9CC75"/>
      </a:lt2>
      <a:accent1>
        <a:srgbClr val="72936A"/>
      </a:accent1>
      <a:accent2>
        <a:srgbClr val="001D39"/>
      </a:accent2>
      <a:accent3>
        <a:srgbClr val="517D28"/>
      </a:accent3>
      <a:accent4>
        <a:srgbClr val="DCB515"/>
      </a:accent4>
      <a:accent5>
        <a:srgbClr val="D47420"/>
      </a:accent5>
      <a:accent6>
        <a:srgbClr val="551C12"/>
      </a:accent6>
      <a:hlink>
        <a:srgbClr val="91C1BA"/>
      </a:hlink>
      <a:folHlink>
        <a:srgbClr val="C8A06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2891</Words>
  <Application>Microsoft Macintosh PowerPoint</Application>
  <PresentationFormat>On-screen Show (4:3)</PresentationFormat>
  <Paragraphs>619</Paragraphs>
  <Slides>30</Slides>
  <Notes>15</Notes>
  <HiddenSlides>0</HiddenSlides>
  <MMClips>0</MMClips>
  <ScaleCrop>false</ScaleCrop>
  <HeadingPairs>
    <vt:vector size="4" baseType="variant">
      <vt:variant>
        <vt:lpstr>Theme</vt:lpstr>
      </vt:variant>
      <vt:variant>
        <vt:i4>6</vt:i4>
      </vt:variant>
      <vt:variant>
        <vt:lpstr>Slide Titles</vt:lpstr>
      </vt:variant>
      <vt:variant>
        <vt:i4>30</vt:i4>
      </vt:variant>
    </vt:vector>
  </HeadingPairs>
  <TitlesOfParts>
    <vt:vector size="36" baseType="lpstr">
      <vt:lpstr>GF_2011</vt:lpstr>
      <vt:lpstr>GF_2011_Australasia</vt:lpstr>
      <vt:lpstr>GF_2011_Southern Africa</vt:lpstr>
      <vt:lpstr>GF_2011_South America</vt:lpstr>
      <vt:lpstr>GF_2011_West Africa</vt:lpstr>
      <vt:lpstr>GF_2011_Explore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business case of Employee engagement</vt:lpstr>
      <vt:lpstr>Understanding underlying beliefs in the system</vt:lpstr>
      <vt:lpstr>Building sustainable businesses</vt:lpstr>
      <vt:lpstr>PowerPoint Presentation</vt:lpstr>
      <vt:lpstr>PowerPoint Presentation</vt:lpstr>
      <vt:lpstr>PowerPoint Presentation</vt:lpstr>
      <vt:lpstr>National Cultural Diversity</vt:lpstr>
      <vt:lpstr> </vt:lpstr>
      <vt:lpstr> </vt:lpstr>
      <vt:lpstr>PowerPoint Presentation</vt:lpstr>
      <vt:lpstr>The soil needs the seed and the seed needs the soil  One only has meaning with the other. The same thing happens to human beings.  When male knowledge comes together with female transformation, then the great magical union takes place,   which is called Wisdom.  Paulo Coelho      </vt:lpstr>
      <vt:lpstr>Shifts in underlying behaviour based safety beliefs</vt:lpstr>
      <vt:lpstr>Quantitative statistical analysis</vt:lpstr>
      <vt:lpstr>The BeQ Narrative Told</vt:lpstr>
      <vt:lpstr>Quantitative statistical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2011-06-27T08:58:39Z</dcterms:created>
  <dcterms:modified xsi:type="dcterms:W3CDTF">2013-10-22T21:51:01Z</dcterms:modified>
</cp:coreProperties>
</file>